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123" r:id="rId1"/>
  </p:sldMasterIdLst>
  <p:notesMasterIdLst>
    <p:notesMasterId r:id="rId10"/>
  </p:notesMasterIdLst>
  <p:handoutMasterIdLst>
    <p:handoutMasterId r:id="rId11"/>
  </p:handoutMasterIdLst>
  <p:sldIdLst>
    <p:sldId id="862" r:id="rId2"/>
    <p:sldId id="1853" r:id="rId3"/>
    <p:sldId id="1880" r:id="rId4"/>
    <p:sldId id="1854" r:id="rId5"/>
    <p:sldId id="1894" r:id="rId6"/>
    <p:sldId id="1910" r:id="rId7"/>
    <p:sldId id="1881" r:id="rId8"/>
    <p:sldId id="189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5pPr>
    <a:lvl6pPr marL="2286000" algn="l" defTabSz="457200" rtl="0" eaLnBrk="1" latinLnBrk="0" hangingPunct="1"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6pPr>
    <a:lvl7pPr marL="2743200" algn="l" defTabSz="457200" rtl="0" eaLnBrk="1" latinLnBrk="0" hangingPunct="1"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7pPr>
    <a:lvl8pPr marL="3200400" algn="l" defTabSz="457200" rtl="0" eaLnBrk="1" latinLnBrk="0" hangingPunct="1"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8pPr>
    <a:lvl9pPr marL="3657600" algn="l" defTabSz="457200" rtl="0" eaLnBrk="1" latinLnBrk="0" hangingPunct="1">
      <a:defRPr sz="2800" b="1" kern="1200">
        <a:solidFill>
          <a:schemeClr val="tx1"/>
        </a:solidFill>
        <a:latin typeface="Tempus Sans ITC" pitchFamily="82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FFFF"/>
    <a:srgbClr val="66FF33"/>
    <a:srgbClr val="008000"/>
    <a:srgbClr val="00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347" autoAdjust="0"/>
    <p:restoredTop sz="94660"/>
  </p:normalViewPr>
  <p:slideViewPr>
    <p:cSldViewPr showGuides="1">
      <p:cViewPr>
        <p:scale>
          <a:sx n="150" d="100"/>
          <a:sy n="150" d="100"/>
        </p:scale>
        <p:origin x="-120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0"/>
    </p:cViewPr>
  </p:sorterViewPr>
  <p:notesViewPr>
    <p:cSldViewPr showGuides="1">
      <p:cViewPr>
        <p:scale>
          <a:sx n="200" d="100"/>
          <a:sy n="200" d="100"/>
        </p:scale>
        <p:origin x="-72" y="42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fld id="{D5AF8F2E-8C3B-CE40-AA1E-6A1DCE69D853}" type="datetime1">
              <a:rPr lang="en-US"/>
              <a:pPr>
                <a:defRPr/>
              </a:pPr>
              <a:t>11/2/10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fld id="{5AAFEFC7-8058-3141-9F60-EC6D21513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fld id="{57CADD9E-A6D0-3A48-8394-DBD37C7FB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pyrus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pyrus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pyrus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pyrus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pyrus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67785-D22A-F441-995E-896CBD9E0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5212B-BDD7-FC4E-99A7-B01B75580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A6DF1-89BE-2746-81F1-6609C7851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11CE6-EABE-D54A-A696-49786AB37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2C51A-D195-6B42-A9DB-AFB5D4FD5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0A195-1C29-EC4F-8F2B-7A72072668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E9AC2-3FF7-0844-B471-6F41A0AEE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CB3E-0513-A544-A280-BA3349CC3E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1F37A-C01E-CB4F-886E-5B05B9F2F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AD8BE-E78E-AF42-8560-609F2AEE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E40C-F423-7149-A6A6-F4C17F6E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Papyrus"/>
                <a:ea typeface="Papyrus"/>
                <a:cs typeface="Papyrus"/>
              </a:defRPr>
            </a:lvl1pPr>
          </a:lstStyle>
          <a:p>
            <a:pPr>
              <a:defRPr/>
            </a:pPr>
            <a:fld id="{32E35B81-2718-FA4E-BA76-55937C40F9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Papyrus"/>
              <a:ea typeface="Papyrus"/>
              <a:cs typeface="Papyru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58" r:id="rId2"/>
    <p:sldLayoutId id="2147484759" r:id="rId3"/>
    <p:sldLayoutId id="2147484754" r:id="rId4"/>
    <p:sldLayoutId id="2147484760" r:id="rId5"/>
    <p:sldLayoutId id="2147484755" r:id="rId6"/>
    <p:sldLayoutId id="2147484761" r:id="rId7"/>
    <p:sldLayoutId id="2147484762" r:id="rId8"/>
    <p:sldLayoutId id="2147484763" r:id="rId9"/>
    <p:sldLayoutId id="2147484756" r:id="rId10"/>
    <p:sldLayoutId id="21474847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"/>
        <a:defRPr sz="3200" kern="12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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"/>
        <a:defRPr sz="2400" kern="1200">
          <a:solidFill>
            <a:schemeClr val="tx2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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charset="2"/>
        <a:buChar char=""/>
        <a:defRPr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-gpsg.mit.edu/~simon/gtgk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eb.ics.purdue.edu/~ecalais/teaching/geodesy/EAS_591T_2003_lab_9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geophysics.eas.gatech.edu/people/anewman/classes/MGM/GAMIT/Preprocessing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eri.memphis.edu/people/smalley/ESCI7355/battaglia_gps_course/wrkshp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-gpsg.mit.edu/~simon/gtgk/docs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-gpsg.mit.edu/~tah/GGMatla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Papyrus" charset="0"/>
                <a:ea typeface="Papyrus" charset="0"/>
                <a:cs typeface="Papyrus" charset="0"/>
              </a:rPr>
              <a:t>Earth Science Applications of Space Based Geodesy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Papyrus" charset="0"/>
                <a:ea typeface="Papyrus" charset="0"/>
                <a:cs typeface="Papyrus" charset="0"/>
              </a:rPr>
              <a:t>DES-7355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Papyrus" charset="0"/>
                <a:ea typeface="Papyrus" charset="0"/>
                <a:cs typeface="Papyrus" charset="0"/>
              </a:rPr>
              <a:t>Tu-Th</a:t>
            </a:r>
            <a:r>
              <a:rPr lang="en-US" dirty="0">
                <a:latin typeface="Papyrus" charset="0"/>
                <a:ea typeface="Papyrus" charset="0"/>
                <a:cs typeface="Papyrus" charset="0"/>
              </a:rPr>
              <a:t>                 9:40-11:05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Papyrus" charset="0"/>
                <a:ea typeface="Papyrus" charset="0"/>
                <a:cs typeface="Papyrus" charset="0"/>
              </a:rPr>
              <a:t>Seminar Room in 3892 Central Ave. (Long building)</a:t>
            </a:r>
          </a:p>
          <a:p>
            <a:pPr>
              <a:spcBef>
                <a:spcPct val="50000"/>
              </a:spcBef>
            </a:pPr>
            <a:endParaRPr lang="en-US" dirty="0">
              <a:latin typeface="Papyrus" charset="0"/>
              <a:ea typeface="Papyrus" charset="0"/>
              <a:cs typeface="Papyrus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Papyrus" charset="0"/>
                <a:ea typeface="Papyrus" charset="0"/>
                <a:cs typeface="Papyrus" charset="0"/>
              </a:rPr>
              <a:t>Bob Smalley</a:t>
            </a:r>
          </a:p>
          <a:p>
            <a:r>
              <a:rPr lang="en-US" dirty="0">
                <a:latin typeface="Papyrus" charset="0"/>
                <a:ea typeface="Papyrus" charset="0"/>
                <a:cs typeface="Papyrus" charset="0"/>
              </a:rPr>
              <a:t>Office: 3892 Central Ave, Room 103</a:t>
            </a:r>
          </a:p>
          <a:p>
            <a:r>
              <a:rPr lang="en-US" dirty="0">
                <a:latin typeface="Papyrus" charset="0"/>
                <a:ea typeface="Papyrus" charset="0"/>
                <a:cs typeface="Papyrus" charset="0"/>
              </a:rPr>
              <a:t>678-4929</a:t>
            </a:r>
          </a:p>
          <a:p>
            <a:r>
              <a:rPr lang="en-US" dirty="0">
                <a:latin typeface="Papyrus" charset="0"/>
                <a:ea typeface="Papyrus" charset="0"/>
                <a:cs typeface="Papyrus" charset="0"/>
              </a:rPr>
              <a:t>Office Hours – Wed 14:00-16:00 or if I’m in my office.</a:t>
            </a:r>
          </a:p>
          <a:p>
            <a:pPr>
              <a:spcBef>
                <a:spcPct val="50000"/>
              </a:spcBef>
            </a:pPr>
            <a:endParaRPr lang="en-US" sz="1200" dirty="0">
              <a:latin typeface="Papyrus" charset="0"/>
              <a:ea typeface="Papyrus" charset="0"/>
              <a:cs typeface="Papyrus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latin typeface="Papyrus" charset="0"/>
                <a:ea typeface="Papyrus" charset="0"/>
                <a:cs typeface="Papyrus" charset="0"/>
              </a:rPr>
              <a:t>http://www.ceri.memphis.edu/people/smalley/ESCI7355/ESCI_7355_Applications_of_Space_Based_Geodesy.html</a:t>
            </a:r>
          </a:p>
          <a:p>
            <a:pPr>
              <a:spcBef>
                <a:spcPct val="50000"/>
              </a:spcBef>
            </a:pPr>
            <a:endParaRPr lang="en-US" sz="1200" dirty="0">
              <a:latin typeface="Papyrus" charset="0"/>
              <a:ea typeface="Papyrus" charset="0"/>
              <a:cs typeface="Papyrus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Papyrus" charset="0"/>
                <a:ea typeface="Papyrus" charset="0"/>
                <a:cs typeface="Papyrus" charset="0"/>
              </a:rPr>
              <a:t>Class </a:t>
            </a:r>
            <a:r>
              <a:rPr lang="en-US" dirty="0" smtClean="0">
                <a:latin typeface="Papyrus" charset="0"/>
                <a:ea typeface="Papyrus" charset="0"/>
                <a:cs typeface="Papyrus" charset="0"/>
              </a:rPr>
              <a:t>16</a:t>
            </a:r>
          </a:p>
          <a:p>
            <a:pPr>
              <a:spcBef>
                <a:spcPct val="50000"/>
              </a:spcBef>
            </a:pPr>
            <a:endParaRPr lang="en-US" dirty="0">
              <a:latin typeface="Papyrus" charset="0"/>
              <a:ea typeface="Papyrus" charset="0"/>
              <a:cs typeface="Papyrus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255C1-C2F6-9D4E-A949-2A6CF0D78E2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7616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Papyrus" charset="0"/>
                <a:ea typeface="Papyrus" charset="0"/>
                <a:cs typeface="Papyrus" charset="0"/>
              </a:rPr>
              <a:t>Today we will use a number of GAMIT/GLOBK tutorial and other resources on the web.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828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gamit/globk home page</a:t>
            </a:r>
            <a:endParaRPr lang="en-US" b="0" dirty="0"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209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Eric Calais’ GAMIT overview</a:t>
            </a:r>
            <a:endParaRPr lang="en-US" b="0" dirty="0" smtClean="0"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Andy Newman's GamitGlobk tutorial</a:t>
            </a:r>
            <a:endParaRPr lang="en-US" b="0" dirty="0"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981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copy of Murray and Battaglia's course from Berkeley</a:t>
            </a:r>
            <a:endParaRPr lang="en-US" b="0" dirty="0">
              <a:latin typeface="Papyru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2286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gamit/globk documentation and tutorials</a:t>
            </a:r>
            <a:endParaRPr lang="en-US" b="0" dirty="0"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F37A-C01E-CB4F-886E-5B05B9F2F8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Papyrus"/>
                <a:hlinkClick r:id="rId2"/>
              </a:rPr>
              <a:t>Tom Herring's Gamit/Globk Matlab post processing toolbox</a:t>
            </a:r>
            <a:endParaRPr lang="en-US" b="0" dirty="0"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17999</TotalTime>
  <Words>140</Words>
  <Application>Microsoft Macintosh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 ceri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Robert Smalley</cp:lastModifiedBy>
  <cp:revision>540</cp:revision>
  <dcterms:created xsi:type="dcterms:W3CDTF">2010-11-02T16:39:52Z</dcterms:created>
  <dcterms:modified xsi:type="dcterms:W3CDTF">2010-11-02T16:41:04Z</dcterms:modified>
</cp:coreProperties>
</file>