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1492" r:id="rId2"/>
    <p:sldId id="316" r:id="rId3"/>
    <p:sldId id="317" r:id="rId4"/>
    <p:sldId id="1515" r:id="rId5"/>
    <p:sldId id="318" r:id="rId6"/>
    <p:sldId id="269" r:id="rId7"/>
    <p:sldId id="319" r:id="rId8"/>
    <p:sldId id="279" r:id="rId9"/>
    <p:sldId id="280" r:id="rId10"/>
    <p:sldId id="292" r:id="rId11"/>
    <p:sldId id="293" r:id="rId12"/>
    <p:sldId id="281" r:id="rId13"/>
    <p:sldId id="1516" r:id="rId14"/>
    <p:sldId id="282" r:id="rId15"/>
    <p:sldId id="283" r:id="rId16"/>
    <p:sldId id="256" r:id="rId17"/>
    <p:sldId id="295" r:id="rId18"/>
    <p:sldId id="284" r:id="rId19"/>
    <p:sldId id="257" r:id="rId20"/>
    <p:sldId id="1517" r:id="rId21"/>
    <p:sldId id="296" r:id="rId22"/>
    <p:sldId id="297" r:id="rId23"/>
    <p:sldId id="298" r:id="rId24"/>
    <p:sldId id="285" r:id="rId25"/>
    <p:sldId id="299" r:id="rId26"/>
    <p:sldId id="300" r:id="rId27"/>
    <p:sldId id="259" r:id="rId28"/>
    <p:sldId id="260" r:id="rId29"/>
    <p:sldId id="286" r:id="rId30"/>
    <p:sldId id="1518" r:id="rId31"/>
    <p:sldId id="1519" r:id="rId32"/>
    <p:sldId id="1520" r:id="rId33"/>
    <p:sldId id="287" r:id="rId34"/>
    <p:sldId id="288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165"/>
  </p:normalViewPr>
  <p:slideViewPr>
    <p:cSldViewPr snapToGrid="0">
      <p:cViewPr varScale="1">
        <p:scale>
          <a:sx n="117" d="100"/>
          <a:sy n="117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14, 2023                                          Meeting 6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FC949223-750C-6414-C4F0-49D4E6FC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"/>
            <a:ext cx="40497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D755BE7C-2536-8167-2A1D-45858040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04800"/>
            <a:ext cx="42529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:a16="http://schemas.microsoft.com/office/drawing/2014/main" id="{1FD8C38D-C196-BF53-5F3C-A3ABA739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257800"/>
            <a:ext cx="4800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1C312B13-C2DC-E52A-32FA-F9BA943B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"/>
            <a:ext cx="40497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AEFE82D4-F729-53AA-EA68-630BE1B1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04800"/>
            <a:ext cx="42529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D0106357-6279-02F5-6DE9-C75B137F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9" y="228600"/>
            <a:ext cx="600868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112A0B15-ABDF-895B-3EB0-65CBC350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65532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0BFDD44-E21A-E79F-50ED-FE8535D7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9" y="228600"/>
            <a:ext cx="600868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43D8EE2D-0988-70A3-4AC2-664309DC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25575"/>
            <a:ext cx="7391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6A523ACA-4C02-AF22-6095-E00CA29D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325"/>
            <a:ext cx="6858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62E52CFC-8FC7-7B2C-D412-ED3E94CC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334000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5338C32-9DC4-ACA2-3802-204CADF8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4114800" cy="3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AA46F662-1D9F-9D2B-B13C-B3382BBA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46482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C45D91AB-1B27-C176-EE96-CC294029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334000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52510D48-7264-8404-F36F-0D7871D6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4114800" cy="382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0E446042-CFDE-BAD9-CE7E-11CCC9B0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19213"/>
            <a:ext cx="68580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5B722D4F-342F-5D3C-7BDE-C24828245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47736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1E10FE8-122F-3C93-3CC5-22C91D60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30388"/>
            <a:ext cx="4267200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0AF77C64-ACBC-61A0-4012-9621685A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1189"/>
            <a:ext cx="86106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459A13AB-2E7C-85B7-E5B6-282A38CD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2751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FF1ED2B-8AD8-61F4-1B73-D3816116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81450"/>
            <a:ext cx="5029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2A2A73B2-F1C4-D4A7-704A-94E90F3E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3733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B7D0C8C8-9B8B-2A47-AC86-081162AC6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1242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AD58696C-DD3E-BE62-3DFF-1F5AF366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2751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:a16="http://schemas.microsoft.com/office/drawing/2014/main" id="{4C94086E-F221-173F-41E3-883B8BBD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81450"/>
            <a:ext cx="5029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887048FA-D82E-6256-6DE3-05F76305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35814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28909F62-9848-A616-C317-1B7AE7D7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2751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A7176352-1A22-C572-0E24-14E797D7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81450"/>
            <a:ext cx="5029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id="{AB84B618-7001-0D9A-B0D9-B23322833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19600"/>
            <a:ext cx="3276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4F67F8A2-EEBC-7A1B-995D-C860FEBE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2751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>
            <a:extLst>
              <a:ext uri="{FF2B5EF4-FFF2-40B4-BE49-F238E27FC236}">
                <a16:creationId xmlns:a16="http://schemas.microsoft.com/office/drawing/2014/main" id="{F7C64CA1-2C6D-32F0-F8DD-F74DD7C9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81450"/>
            <a:ext cx="5029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2C07BE08-3FFE-1C62-C336-378C8DF4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650"/>
            <a:ext cx="6477000" cy="6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Rectangle 5">
            <a:extLst>
              <a:ext uri="{FF2B5EF4-FFF2-40B4-BE49-F238E27FC236}">
                <a16:creationId xmlns:a16="http://schemas.microsoft.com/office/drawing/2014/main" id="{68197981-8352-9D8F-E037-A66D783C7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953000"/>
            <a:ext cx="53340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8EF72099-5273-68A7-1BA4-7551DB3E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650"/>
            <a:ext cx="6477000" cy="6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>
            <a:extLst>
              <a:ext uri="{FF2B5EF4-FFF2-40B4-BE49-F238E27FC236}">
                <a16:creationId xmlns:a16="http://schemas.microsoft.com/office/drawing/2014/main" id="{106798E4-959C-8FAE-B795-6938629EF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91200"/>
            <a:ext cx="3733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179E7F7E-1C3C-8CBB-1123-DAC80A7D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7650"/>
            <a:ext cx="6477000" cy="6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CBF13AC-D702-1BF0-7C16-B11B92D2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87400"/>
            <a:ext cx="8534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1D89866-7261-BBB8-D62C-B5B3F9E0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52400"/>
            <a:ext cx="58039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10AC67BC-1DF5-FC5D-C0CD-60E9977C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28971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C43C295-BC3A-BBFB-7029-8F4EFA85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838200"/>
            <a:ext cx="38465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6774FE7C-087F-8D2F-15E8-EC2E6963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48006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E27A477F-37DB-8FEC-4A69-42EA3C95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7676"/>
            <a:ext cx="8839200" cy="59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5600CDFB-951E-6110-6DC0-8B778BA0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62101"/>
            <a:ext cx="8534400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5341A2B2-A58E-6C5E-C80D-D7BD5864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04926"/>
            <a:ext cx="8686800" cy="42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4BD6B2B5-8103-264F-7FF3-B45DFAF5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"/>
            <a:ext cx="5638800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A522045-DFBE-6C87-F376-CD75A845F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3626"/>
            <a:ext cx="41148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79FD83BF-DE69-B6C8-6FA8-282F9CF0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8763"/>
            <a:ext cx="7620000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9E4589A9-64A8-4D6F-649E-32BD75B5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1"/>
            <a:ext cx="7467600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988ADAFE-6EDB-E938-740C-B9BC7872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46488"/>
            <a:ext cx="8839200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C2F8D547-CD0F-9A29-1566-CA1577FE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7010400" cy="38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662C153F-210E-7F89-8528-1939F439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8026"/>
            <a:ext cx="8534400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4B0B4A18-A5EB-ADAB-1D38-DAB311F6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3814"/>
            <a:ext cx="86868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78A517FB-12EB-D479-0967-A0C1B638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1"/>
            <a:ext cx="5257800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B701BA4F-7041-EDFE-FC1A-54406C01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65514"/>
            <a:ext cx="51816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4B92C647-75A9-8B95-7761-A6E3D861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7639"/>
            <a:ext cx="8839200" cy="4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2A0436F6-9A52-7124-2145-28BF3A93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4189"/>
            <a:ext cx="7543800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FA812058-D36C-65A2-EBF2-F6DB24FC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"/>
            <a:ext cx="40497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BB36605F-B345-34C2-9D63-D4C12A9E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04800"/>
            <a:ext cx="425291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6">
            <a:extLst>
              <a:ext uri="{FF2B5EF4-FFF2-40B4-BE49-F238E27FC236}">
                <a16:creationId xmlns:a16="http://schemas.microsoft.com/office/drawing/2014/main" id="{420042BF-EB26-5C3E-DADA-4940138BE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8600"/>
            <a:ext cx="4724400" cy="647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8850</TotalTime>
  <Words>68</Words>
  <Application>Microsoft Macintosh PowerPoint</Application>
  <PresentationFormat>Widescreen</PresentationFormat>
  <Paragraphs>11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2023-09-07T02:11:30Z</dcterms:created>
  <dcterms:modified xsi:type="dcterms:W3CDTF">2023-09-14T13:28:54Z</dcterms:modified>
</cp:coreProperties>
</file>