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1492" r:id="rId2"/>
    <p:sldId id="270" r:id="rId3"/>
    <p:sldId id="1493" r:id="rId4"/>
    <p:sldId id="1494" r:id="rId5"/>
    <p:sldId id="1496" r:id="rId6"/>
    <p:sldId id="258" r:id="rId7"/>
    <p:sldId id="1497" r:id="rId8"/>
    <p:sldId id="1498" r:id="rId9"/>
    <p:sldId id="294" r:id="rId10"/>
    <p:sldId id="1501" r:id="rId11"/>
    <p:sldId id="1502" r:id="rId12"/>
    <p:sldId id="1504" r:id="rId13"/>
    <p:sldId id="262" r:id="rId14"/>
    <p:sldId id="263" r:id="rId15"/>
    <p:sldId id="264" r:id="rId16"/>
    <p:sldId id="1506" r:id="rId17"/>
    <p:sldId id="1508" r:id="rId18"/>
    <p:sldId id="1511" r:id="rId19"/>
    <p:sldId id="1512" r:id="rId20"/>
    <p:sldId id="266" r:id="rId21"/>
    <p:sldId id="309" r:id="rId22"/>
    <p:sldId id="267" r:id="rId23"/>
    <p:sldId id="310" r:id="rId24"/>
    <p:sldId id="311" r:id="rId25"/>
    <p:sldId id="313" r:id="rId26"/>
    <p:sldId id="31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Continuum mech – describes behavior continuous, deformable media</a:t>
            </a:r>
          </a:p>
          <a:p>
            <a:r>
              <a:rPr lang="en-US" dirty="0"/>
              <a:t>Density, force and displacement continuous and differentiable</a:t>
            </a:r>
          </a:p>
          <a:p>
            <a:r>
              <a:rPr lang="en-US" dirty="0"/>
              <a:t>Newtons law force/unit volume and density/unit volume</a:t>
            </a:r>
          </a:p>
          <a:p>
            <a:r>
              <a:rPr lang="en-US" dirty="0"/>
              <a:t>If </a:t>
            </a:r>
            <a:r>
              <a:rPr lang="en-US" dirty="0" err="1"/>
              <a:t>densi;ty</a:t>
            </a:r>
            <a:r>
              <a:rPr lang="en-US" dirty="0"/>
              <a:t> does not change with time – get newton's law is </a:t>
            </a:r>
            <a:r>
              <a:rPr lang="en-US" dirty="0" err="1"/>
              <a:t>approx</a:t>
            </a:r>
            <a:r>
              <a:rPr lang="en-US" dirty="0"/>
              <a:t> as we will see – density changes in P waves</a:t>
            </a:r>
          </a:p>
          <a:p>
            <a:r>
              <a:rPr lang="en-US" dirty="0"/>
              <a:t>In waves – both displacements and forces vary with space and time</a:t>
            </a:r>
          </a:p>
          <a:p>
            <a:endParaRPr lang="en-US" dirty="0"/>
          </a:p>
          <a:p>
            <a:r>
              <a:rPr lang="en-US" dirty="0"/>
              <a:t>Stress tensor – describes forces on deformable body</a:t>
            </a:r>
          </a:p>
          <a:p>
            <a:r>
              <a:rPr lang="en-US" dirty="0"/>
              <a:t>Equation of </a:t>
            </a:r>
            <a:r>
              <a:rPr lang="en-US" dirty="0" err="1"/>
              <a:t>motioin</a:t>
            </a:r>
            <a:r>
              <a:rPr lang="en-US" dirty="0"/>
              <a:t> – Newton's laws for continuous medium – relates stress to displacement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Force – vector</a:t>
            </a:r>
          </a:p>
          <a:p>
            <a:r>
              <a:rPr lang="en-US" dirty="0"/>
              <a:t>Interaction with "body" – freshman physics</a:t>
            </a:r>
          </a:p>
          <a:p>
            <a:r>
              <a:rPr lang="en-US" dirty="0"/>
              <a:t>Interaction with surface – quantum leap in complexity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7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Force on surface – traction</a:t>
            </a:r>
          </a:p>
          <a:p>
            <a:r>
              <a:rPr lang="en-US" dirty="0"/>
              <a:t>At some arbitrary orientation</a:t>
            </a:r>
          </a:p>
          <a:p>
            <a:r>
              <a:rPr lang="en-US" dirty="0"/>
              <a:t>Planar surface described by normal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3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– sign of stress same as volume change due to that stress (in seismology, not universal)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7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equilobrium</a:t>
            </a:r>
            <a:r>
              <a:rPr lang="en-US" dirty="0"/>
              <a:t> - get some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8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1:00-2:25pm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Sep 12, 2023                                          Meeting 5</a:t>
            </a:r>
          </a:p>
        </p:txBody>
      </p:sp>
    </p:spTree>
    <p:extLst>
      <p:ext uri="{BB962C8B-B14F-4D97-AF65-F5344CB8AC3E}">
        <p14:creationId xmlns:p14="http://schemas.microsoft.com/office/powerpoint/2010/main" val="292232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065A7993-2490-7AE1-49AF-9A329389E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71628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id="{FFEFA8A8-DF9F-D942-2C51-7BAE7DCF8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53340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C3A48A1E-5367-027E-2E3F-99357367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62088"/>
            <a:ext cx="861060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28AFE692-F2B4-3B7A-5DF9-2CAADE0B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54064"/>
            <a:ext cx="8686800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C3E9C06E-6A0A-A9CC-5F8C-37495739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1"/>
            <a:ext cx="5715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B3BB91C8-947B-0411-8ED0-97EA5989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92576"/>
            <a:ext cx="88392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8E3F2747-2517-175F-B521-F729A419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423068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67BB72CF-44B8-BAFB-4405-D2C17541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4343400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A21B7809-F26A-796E-3701-18FDB717D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52400"/>
            <a:ext cx="62801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C7845E76-7995-F52F-97F3-3A061E08B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4" y="228600"/>
            <a:ext cx="48228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A65A6B8F-8B02-B93B-537B-ABA17F10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5627688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>
            <a:extLst>
              <a:ext uri="{FF2B5EF4-FFF2-40B4-BE49-F238E27FC236}">
                <a16:creationId xmlns:a16="http://schemas.microsoft.com/office/drawing/2014/main" id="{1B1473A8-8290-F9CF-28B9-50F49BBEC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421064"/>
            <a:ext cx="7294563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7505B3C3-8886-6435-CB31-F8FC6037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325"/>
            <a:ext cx="8763000" cy="60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FC5B83B3-9E76-4A9F-FFD7-0C362B33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57275"/>
            <a:ext cx="88392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3484CB37-15FF-57A6-9F61-A3483F97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46201"/>
            <a:ext cx="6934200" cy="39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>
            <a:extLst>
              <a:ext uri="{FF2B5EF4-FFF2-40B4-BE49-F238E27FC236}">
                <a16:creationId xmlns:a16="http://schemas.microsoft.com/office/drawing/2014/main" id="{46CAD294-F2C3-3EF3-03AA-B1FB48ADF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8534400" cy="45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07873B01-6767-0683-BC34-C54A17056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3401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Figure 2.3-11: Change in relative displacement during deformation.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2F061806-9B35-1D49-4BAB-7E2764532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7639"/>
            <a:ext cx="8382000" cy="654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5ABED9EC-7427-B0DD-4DEF-6803F88D8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913"/>
            <a:ext cx="845820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61C6E835-6D6E-F868-9391-F0602A11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78225"/>
            <a:ext cx="7162800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>
            <a:extLst>
              <a:ext uri="{FF2B5EF4-FFF2-40B4-BE49-F238E27FC236}">
                <a16:creationId xmlns:a16="http://schemas.microsoft.com/office/drawing/2014/main" id="{5D1611CE-77C9-2A10-FEFF-06AF5C95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3733800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15FC5251-9C39-32D2-27CE-A7C8E6FE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68438"/>
            <a:ext cx="8763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048EB85C-079E-6F73-15C1-7343AB57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439"/>
            <a:ext cx="70866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E10D7ADD-3F32-FFA0-E1DD-BD2BA411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74688"/>
            <a:ext cx="7772400" cy="55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198E5C99-AB1C-D058-61AF-EF9A5CD1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304800"/>
            <a:ext cx="36893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EA4F7855-4411-A46D-18D5-7120C1311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1"/>
            <a:ext cx="5410200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D0AB0BC0-F0E4-73E2-5E08-5339EEA3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0"/>
            <a:ext cx="43307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6743B53B-E5C6-C8CB-C63C-5ADDF4FA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51816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B0B5BF30-AE66-5C5F-8730-A0DD2454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62288"/>
            <a:ext cx="7010400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D280590-093E-B67B-B882-F9CF2C692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"/>
            <a:ext cx="4281488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42D3E3E8-6362-71D3-1EB6-E27A1E74E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1"/>
            <a:ext cx="91440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DFDB7189-DDFF-7F58-D556-7AD5F963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5775"/>
            <a:ext cx="6324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AE130957-EBB9-1F9C-020C-BB478374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5475288" cy="3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FFB1D046-57C0-6AEA-6F5C-E24AB797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34051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E495A7F5-2B5F-438C-29A6-D5C67615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1"/>
            <a:ext cx="5576888" cy="55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10C99149-C95D-4AD6-A815-B4161C4CA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39776"/>
            <a:ext cx="7620000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6347</TotalTime>
  <Words>229</Words>
  <Application>Microsoft Macintosh PowerPoint</Application>
  <PresentationFormat>Widescreen</PresentationFormat>
  <Paragraphs>32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2023-09-07T02:11:30Z</dcterms:created>
  <dcterms:modified xsi:type="dcterms:W3CDTF">2023-09-14T03:16:37Z</dcterms:modified>
</cp:coreProperties>
</file>