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1492" r:id="rId2"/>
    <p:sldId id="289" r:id="rId3"/>
    <p:sldId id="290" r:id="rId4"/>
    <p:sldId id="1543" r:id="rId5"/>
    <p:sldId id="1544" r:id="rId6"/>
    <p:sldId id="1545" r:id="rId7"/>
    <p:sldId id="1546" r:id="rId8"/>
    <p:sldId id="1547" r:id="rId9"/>
    <p:sldId id="1548" r:id="rId10"/>
    <p:sldId id="1552" r:id="rId11"/>
    <p:sldId id="1553" r:id="rId12"/>
    <p:sldId id="1554" r:id="rId13"/>
    <p:sldId id="1555" r:id="rId14"/>
    <p:sldId id="1556" r:id="rId15"/>
    <p:sldId id="1557" r:id="rId16"/>
    <p:sldId id="1558" r:id="rId17"/>
    <p:sldId id="1559" r:id="rId18"/>
    <p:sldId id="15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38"/>
    <p:restoredTop sz="84626"/>
  </p:normalViewPr>
  <p:slideViewPr>
    <p:cSldViewPr snapToGrid="0">
      <p:cViewPr varScale="1">
        <p:scale>
          <a:sx n="107" d="100"/>
          <a:sy n="107" d="100"/>
        </p:scale>
        <p:origin x="1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1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Signal </a:t>
            </a:r>
            <a:r>
              <a:rPr lang="en-US" dirty="0" err="1"/>
              <a:t>enhansement</a:t>
            </a:r>
            <a:endParaRPr lang="en-US" dirty="0"/>
          </a:p>
          <a:p>
            <a:r>
              <a:rPr lang="en-US" dirty="0"/>
              <a:t>Best way to remove noise </a:t>
            </a:r>
            <a:r>
              <a:rPr lang="en-US" dirty="0" err="1"/>
              <a:t>etc</a:t>
            </a:r>
            <a:r>
              <a:rPr lang="en-US" dirty="0"/>
              <a:t> – get rid of it before processing/stacking</a:t>
            </a:r>
          </a:p>
          <a:p>
            <a:r>
              <a:rPr lang="en-US" dirty="0"/>
              <a:t> - muting – remove stuff with low apparent </a:t>
            </a:r>
            <a:r>
              <a:rPr lang="en-US" dirty="0" err="1"/>
              <a:t>velociteis</a:t>
            </a:r>
            <a:r>
              <a:rPr lang="en-US" dirty="0"/>
              <a:t> – velocity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Velocity filtering by 2d </a:t>
            </a:r>
            <a:r>
              <a:rPr lang="en-US" dirty="0" err="1"/>
              <a:t>fourier</a:t>
            </a:r>
            <a:r>
              <a:rPr lang="en-US" dirty="0"/>
              <a:t> transformation into horizontal frequency wavenumber frequency domain</a:t>
            </a:r>
          </a:p>
          <a:p>
            <a:r>
              <a:rPr lang="en-US" dirty="0"/>
              <a:t>Top right position of reflected, noise, airwaves, and surface waves in the </a:t>
            </a:r>
            <a:r>
              <a:rPr lang="en-US" dirty="0" err="1"/>
              <a:t>fkx</a:t>
            </a:r>
            <a:r>
              <a:rPr lang="en-US" dirty="0"/>
              <a:t> domain</a:t>
            </a:r>
          </a:p>
          <a:p>
            <a:r>
              <a:rPr lang="en-US" dirty="0"/>
              <a:t>Slopes of lines give apparent velocity (constant on the line)</a:t>
            </a:r>
          </a:p>
          <a:p>
            <a:r>
              <a:rPr lang="en-US" dirty="0"/>
              <a:t>Common source gather before (left) and after velocity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1:15-2:40 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Thu., Oct 12, 2023                                          Meeting 14</a:t>
            </a: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84E8E-2F54-74A1-8AA4-5D74EC083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59" y="391886"/>
            <a:ext cx="11247675" cy="57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D6F272-361C-0E22-856B-C0A880EE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50" y="146494"/>
            <a:ext cx="5135138" cy="64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0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8D602-F486-359D-A93F-5CC85189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43" y="106877"/>
            <a:ext cx="10175506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6EBFF-DEA9-DE91-C500-280686D9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53" y="201881"/>
            <a:ext cx="9970504" cy="63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8A688-4BED-2D19-1424-611A0D3F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597" y="249382"/>
            <a:ext cx="8296894" cy="62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E8AFF-B6A6-F1B6-1C44-40F23298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657" y="263565"/>
            <a:ext cx="4081443" cy="6362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4DF12-13C0-D835-AF89-D7280FEB1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1" y="894936"/>
            <a:ext cx="5668790" cy="48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9B3651-63E4-4640-3109-E2EFD8E6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206" y="222527"/>
            <a:ext cx="4260767" cy="6528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149B3-C039-FD4C-690A-DD1905DFF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1" y="894936"/>
            <a:ext cx="5668790" cy="48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4DDA-5408-B380-723D-487AFAE2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4" y="1466850"/>
            <a:ext cx="6883730" cy="3943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96990D-1BF1-C24A-BC0A-6EBD39CFC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270" y="165429"/>
            <a:ext cx="4912980" cy="65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8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04DDA-5408-B380-723D-487AFAE2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3" y="1526226"/>
            <a:ext cx="6883730" cy="39438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9AC547-7A7E-D345-1C45-D112BF17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278" y="147204"/>
            <a:ext cx="4873148" cy="66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F007CEE-EB85-FA50-4B9F-E4979CE9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9144000" cy="41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A5448A80-CA1D-BBE3-DD5E-6425F4F5C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410201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Eliminate head waves and surface waves to isolate reflections.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727EBAB-4B25-7D56-4A79-77720E77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0"/>
            <a:ext cx="4687887" cy="60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8EBE258F-82F5-7651-12A3-09E17057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42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9BE551-0258-D264-C3A9-0F69B831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77" y="261257"/>
            <a:ext cx="10050733" cy="6014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A081F-96C9-7A61-93C9-14CE719BF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4373"/>
            <a:ext cx="22733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9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B4EED-8ED8-FE51-CF29-8AF9F0B5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603" y="486888"/>
            <a:ext cx="7790213" cy="58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DCDAF6-F6C3-AFD4-07C6-CE8436CA2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61" y="391885"/>
            <a:ext cx="8217723" cy="61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8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59D60F-D2DE-6F6F-71DE-56184570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589" y="415636"/>
            <a:ext cx="8360230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80035E-CA53-1897-15DE-D3671FEA0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8" y="273131"/>
            <a:ext cx="8344396" cy="62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0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14050</TotalTime>
  <Words>163</Words>
  <Application>Microsoft Macintosh PowerPoint</Application>
  <PresentationFormat>Widescreen</PresentationFormat>
  <Paragraphs>21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49</cp:revision>
  <dcterms:created xsi:type="dcterms:W3CDTF">2023-09-07T02:11:30Z</dcterms:created>
  <dcterms:modified xsi:type="dcterms:W3CDTF">2023-10-24T21:16:14Z</dcterms:modified>
</cp:coreProperties>
</file>