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1492" r:id="rId2"/>
    <p:sldId id="273" r:id="rId3"/>
    <p:sldId id="258" r:id="rId4"/>
    <p:sldId id="259" r:id="rId5"/>
    <p:sldId id="260" r:id="rId6"/>
    <p:sldId id="1527" r:id="rId7"/>
    <p:sldId id="1529" r:id="rId8"/>
    <p:sldId id="281" r:id="rId9"/>
    <p:sldId id="282" r:id="rId10"/>
    <p:sldId id="1530" r:id="rId11"/>
    <p:sldId id="283" r:id="rId12"/>
    <p:sldId id="284" r:id="rId13"/>
    <p:sldId id="1531" r:id="rId14"/>
    <p:sldId id="285" r:id="rId15"/>
    <p:sldId id="1532" r:id="rId16"/>
    <p:sldId id="1533" r:id="rId17"/>
    <p:sldId id="1534" r:id="rId18"/>
    <p:sldId id="1535" r:id="rId19"/>
    <p:sldId id="287" r:id="rId20"/>
    <p:sldId id="263" r:id="rId21"/>
    <p:sldId id="1537" r:id="rId22"/>
    <p:sldId id="289" r:id="rId23"/>
    <p:sldId id="1541" r:id="rId24"/>
    <p:sldId id="1542" r:id="rId25"/>
    <p:sldId id="280" r:id="rId26"/>
    <p:sldId id="1543" r:id="rId27"/>
    <p:sldId id="154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4647"/>
  </p:normalViewPr>
  <p:slideViewPr>
    <p:cSldViewPr snapToGrid="0">
      <p:cViewPr varScale="1">
        <p:scale>
          <a:sx n="136" d="100"/>
          <a:sy n="136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BEEBD-AFE1-8B4B-96E5-C1AEE5E8E983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1DDC3-A750-4747-9E66-9FF97804A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B110-DDA6-1EE3-5B8E-C1827AAA3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D86F3-E606-5392-FB7B-8256C8362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A581-9C1F-A962-67DF-1CD2D996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13188-07F9-98DA-485A-DF5B500B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96FF8-A318-D1C3-0C02-29AFA235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2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36CA-88A7-41BF-1D70-2C555327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06DD8-8A28-3665-7DA2-C7F15605B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6D617-566B-E345-1811-251869E8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B8042-0006-23BE-16A2-6ABF065C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20FE5-4885-E802-9C9F-5C31277F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8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398D25-F5E6-B294-6608-4B75D61CF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275A86-CDD6-6FFD-8314-1A85994D7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28C18-B1CB-465C-4D86-89591D83D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F0B64-2F30-1C8F-C81E-BA6E52CE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E891E-64F8-3619-8BC0-EBFAE4B40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5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B17DA-FF90-928B-6F35-AB058324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9A45-B0C8-5AB1-43E0-CD89846C2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B6482-73CB-39D7-1B00-77D06025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B1BB3-FC3B-EB09-1437-F598B36D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9DFDF-AD15-2F94-897D-432059B1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E084D-37DC-9980-A039-5E778C5AA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F6616-EA83-02AA-240A-F6495D604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8C531-03EB-FC25-D83F-084D641C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ABB40-A282-310A-34A1-59BFCE28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2EA21-614D-596F-02E9-07BCFAB9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7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46D4-F1AD-A801-E6D3-E946737A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B31A-4D09-5539-9C6E-0A760BE60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B8FDC-26EF-1084-B54F-125EF9873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ED24F-C729-C62B-BA7A-E51CE54E7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40536-2F6E-830D-6174-AD203076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849B6-3FDE-0F99-79B5-3F56BA4A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208B-EF2C-E1E1-41FE-EA98F559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6AF4E-6C95-3F6C-7189-C3B8852C3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825ED-511B-8393-C67D-D9F2BDC9C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9F9181-0995-311E-9325-F9C67335E6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1C1AD-E820-6190-1FA0-A7F5E49076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AB9C5-DC2D-5386-FFE3-07DF67A9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261CEA-D5E3-B847-5E3F-5EF58656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4A3F5-73D8-EE9A-88DE-6C07E814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8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78A9-CEB7-C223-A2B6-02D5A260A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77774D-0B2A-4897-3977-07EF38F2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D28F66-8CCC-2CE0-98DD-25929BB1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4B1D4-E9CF-20C1-5D40-CF59244E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8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F2836-DB91-4B8E-6DAF-A32B59F5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48CD3-018B-F0C8-9825-6E392BDA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A250B-E392-53E7-9E21-DDEF59EE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7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C4EF6-AE43-7602-7982-281ABEC2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F82F9-C64B-50DE-85DD-96BDAEE3E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0C34E-1A28-322C-F0CE-E5E14A02F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A282-E535-9F63-A002-2B94F2EF7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586B6-814B-2B15-7587-32BCCC444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E306-5DE0-220B-9C7E-27F42D43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9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803-83B0-F0F5-6041-B1D41B55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E364E-D412-BB26-F88B-7280BA2F4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A6655-4872-F946-BA0C-EA7AE9328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E9F95-959B-7CA4-F828-C3B2C8BD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AD2C7-17F6-6F0E-3D6F-0B8FC9FD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9251F-46F0-0CED-1D99-F65F494E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8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D6B5AD-7B7A-0C4F-A817-249F7EAAC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1A591-80B9-C71A-23A1-982DB32BD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E0630-E885-5D98-D506-4E152424B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F3D29-E9EA-7249-9D8D-6629EE8E0B1A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51914-245A-35CD-C0F5-911AE49604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8E762-096E-D00A-D886-565696165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4D864-2CA3-874E-97C0-F62E52ABF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7001D7-BB75-14A8-59AB-10C7DF1E89F7}"/>
              </a:ext>
            </a:extLst>
          </p:cNvPr>
          <p:cNvSpPr txBox="1"/>
          <p:nvPr/>
        </p:nvSpPr>
        <p:spPr>
          <a:xfrm>
            <a:off x="0" y="76201"/>
            <a:ext cx="12192000" cy="6909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Global Seismology                     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CERI-8105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u="sng" dirty="0">
                <a:latin typeface="Papyrus" panose="020B0602040200020303" pitchFamily="34" charset="77"/>
                <a:cs typeface="Arial" panose="020B0604020202020204" pitchFamily="34" charset="0"/>
              </a:rPr>
              <a:t>Tu-Th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                 </a:t>
            </a:r>
            <a:r>
              <a:rPr lang="en-US" altLang="en-US" sz="3200" b="1" u="sng" dirty="0">
                <a:latin typeface="Papyrus" panose="020B0602040200020303" pitchFamily="34" charset="77"/>
                <a:cs typeface="Arial" panose="020B0604020202020204" pitchFamily="34" charset="0"/>
              </a:rPr>
              <a:t>1:00-2:25pm</a:t>
            </a:r>
          </a:p>
          <a:p>
            <a:pPr algn="ctr" eaLnBrk="1" hangingPunct="1">
              <a:spcBef>
                <a:spcPct val="50000"/>
              </a:spcBef>
              <a:buFont typeface="Wingdings 2" pitchFamily="2" charset="2"/>
              <a:buNone/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Lab - 3892 Central Ave. </a:t>
            </a:r>
            <a:r>
              <a:rPr lang="en-US" altLang="en-US" sz="2800" b="1" dirty="0">
                <a:latin typeface="Papyrus" panose="020B0602040200020303" pitchFamily="34" charset="77"/>
                <a:cs typeface="Arial" panose="020B0604020202020204" pitchFamily="34" charset="0"/>
              </a:rPr>
              <a:t>(Long building) </a:t>
            </a: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, Room 110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-----------------------------------------------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Bob Smalley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Office: 3892 Central Ave, Room 103, 678-4929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Office Hours – when I’m in my office.</a:t>
            </a:r>
          </a:p>
          <a:p>
            <a:pPr algn="ctr">
              <a:spcBef>
                <a:spcPct val="50000"/>
              </a:spcBef>
              <a:buClrTx/>
              <a:buSzTx/>
            </a:pP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http://</a:t>
            </a:r>
            <a:r>
              <a:rPr lang="en-US" altLang="en-US" b="1" dirty="0" err="1">
                <a:latin typeface="Papyrus" panose="020B0602040200020303" pitchFamily="34" charset="77"/>
                <a:cs typeface="Arial" panose="020B0604020202020204" pitchFamily="34" charset="0"/>
              </a:rPr>
              <a:t>www.ceri.memphis.edu</a:t>
            </a: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/people/</a:t>
            </a:r>
            <a:r>
              <a:rPr lang="en-US" altLang="en-US" b="1" dirty="0" err="1">
                <a:latin typeface="Papyrus" panose="020B0602040200020303" pitchFamily="34" charset="77"/>
                <a:cs typeface="Arial" panose="020B0604020202020204" pitchFamily="34" charset="0"/>
              </a:rPr>
              <a:t>smalley</a:t>
            </a:r>
            <a:r>
              <a:rPr lang="en-US" altLang="en-US" b="1" dirty="0">
                <a:latin typeface="Papyrus" panose="020B0602040200020303" pitchFamily="34" charset="77"/>
                <a:cs typeface="Arial" panose="020B0604020202020204" pitchFamily="34" charset="0"/>
              </a:rPr>
              <a:t>/CERI8105_GlobalSeismology.html</a:t>
            </a:r>
          </a:p>
          <a:p>
            <a:pPr algn="ctr">
              <a:spcBef>
                <a:spcPct val="50000"/>
              </a:spcBef>
              <a:buClrTx/>
              <a:buSzTx/>
            </a:pPr>
            <a:endParaRPr lang="en-US" altLang="en-US" sz="3200" b="1" dirty="0">
              <a:latin typeface="Papyrus" panose="020B0602040200020303" pitchFamily="34" charset="77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ClrTx/>
              <a:buSzTx/>
            </a:pPr>
            <a:r>
              <a:rPr lang="en-US" altLang="en-US" sz="3200" b="1" dirty="0">
                <a:latin typeface="Papyrus" panose="020B0602040200020303" pitchFamily="34" charset="77"/>
                <a:cs typeface="Arial" panose="020B0604020202020204" pitchFamily="34" charset="0"/>
              </a:rPr>
              <a:t>Tue., Sep 28, 2023                                          Meeting 10</a:t>
            </a:r>
          </a:p>
        </p:txBody>
      </p:sp>
    </p:spTree>
    <p:extLst>
      <p:ext uri="{BB962C8B-B14F-4D97-AF65-F5344CB8AC3E}">
        <p14:creationId xmlns:p14="http://schemas.microsoft.com/office/powerpoint/2010/main" val="292232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3490310F-6E4B-AEE3-51B0-DEB676409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71914"/>
            <a:ext cx="3200400" cy="2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931382ED-98FD-ADDE-B9AA-5B261DE8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6" y="0"/>
            <a:ext cx="60928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05D51EA6-0BFD-D5CB-3863-CC75B99E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7391400" cy="47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18CFA0AE-C39F-089F-6555-19B21EA2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9014"/>
            <a:ext cx="8458200" cy="205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5">
            <a:extLst>
              <a:ext uri="{FF2B5EF4-FFF2-40B4-BE49-F238E27FC236}">
                <a16:creationId xmlns:a16="http://schemas.microsoft.com/office/drawing/2014/main" id="{A7FB3462-81A3-A706-F993-ED6173354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638800"/>
            <a:ext cx="89916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2A6E7355-F8F1-6AB2-F6E2-A6DC3263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7391400" cy="47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2D6AF675-E256-81ED-7BD2-AFB18890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99014"/>
            <a:ext cx="8458200" cy="205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1BC7E1C3-DA39-4189-B686-C6D1BF4B1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3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>
            <a:extLst>
              <a:ext uri="{FF2B5EF4-FFF2-40B4-BE49-F238E27FC236}">
                <a16:creationId xmlns:a16="http://schemas.microsoft.com/office/drawing/2014/main" id="{3D0FDDD2-B956-E9F4-7F0C-EFA73142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0"/>
            <a:ext cx="61658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C14FA1EA-C084-6A76-E988-26D02C576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95600"/>
            <a:ext cx="32543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5">
            <a:extLst>
              <a:ext uri="{FF2B5EF4-FFF2-40B4-BE49-F238E27FC236}">
                <a16:creationId xmlns:a16="http://schemas.microsoft.com/office/drawing/2014/main" id="{C64877EB-F06F-50AB-FBED-45B7500E9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648200"/>
            <a:ext cx="32766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02A2387-D823-CF47-1C61-F766AFDA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0"/>
            <a:ext cx="61658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B2604B3F-B502-6F3A-5296-2D803681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95600"/>
            <a:ext cx="32543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FAAAA37D-2333-A76F-8FAA-0F8231C0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94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id="{90C6D9CA-EEB7-E3A8-B049-643444236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0"/>
            <a:ext cx="50292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16C12FA6-5673-5EBB-E091-3F4D95FDF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76201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/>
              <a:t>Figure 3.2-4  Mohorovi</a:t>
            </a:r>
            <a:r>
              <a:rPr lang="en-US" altLang="en-US" b="1"/>
              <a:t>č</a:t>
            </a:r>
            <a:r>
              <a:rPr lang="en-US" altLang="en-US" sz="1600" b="1"/>
              <a:t>i</a:t>
            </a:r>
            <a:r>
              <a:rPr lang="en-US" altLang="en-US" b="1"/>
              <a:t>ć</a:t>
            </a:r>
            <a:r>
              <a:rPr lang="en-US" altLang="en-US" sz="1600" b="1"/>
              <a:t>’s results showing distinct mantle and crust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FC5C10A1-AC00-2A57-B3C7-7A513D57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338"/>
            <a:ext cx="7924800" cy="67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BBF14436-18A3-B777-9872-248FE12D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0"/>
            <a:ext cx="45545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CB44BA40-89FE-3120-512C-CCC304005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503AF987-3DB4-5BCD-69CD-E30166C0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9526"/>
            <a:ext cx="65532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45BC32A-D4F1-0C70-76BF-445DBEF9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75"/>
            <a:ext cx="9144000" cy="68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FB3B1E7A-9E15-7AE5-FA0E-8D516F7F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9144000" cy="34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4FAE0F59-9D3F-EB5B-CCD4-DF78C46D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1"/>
            <a:ext cx="9144000" cy="333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A95F14E5-CA42-8DE0-51BC-3976C9C97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693420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B57EE5B6-AA68-76A7-B5CC-0637A23E1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67226"/>
            <a:ext cx="86868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E0F9D4AC-4626-32FC-38F1-76CBFD154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0"/>
            <a:ext cx="5357812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61D6C0E1-CCF7-92E9-59F7-09238E92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26231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BF01DB09-924D-B111-0CAA-1E44EC0C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6697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A2E76BE6-D887-4DF1-57B7-92BD6B587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71628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B77AE84-6637-4987-6C54-EBF09ABD3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"/>
            <a:ext cx="71628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13E51ADF-B72F-30DC-6AA4-C448214D6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0"/>
            <a:ext cx="4348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A1DFAC06-4DB7-E9BE-92AE-3A3229BF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4463"/>
            <a:ext cx="9144000" cy="403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4D8458F0-4EF1-C701-9CAB-5A5822BF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6350"/>
            <a:ext cx="71628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id="{84DA31A0-59D8-AE5B-EBAD-7D0E31976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0"/>
            <a:ext cx="4724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F68EF00F-1090-DF64-67DC-27B6BC3D3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"/>
            <a:ext cx="563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Figure 2.7-3:  Multiple surface waves circle the earth.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5E6AA63D-2373-A482-A6D8-D8858EA7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0"/>
            <a:ext cx="566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23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817B2F9F-99B8-FB75-DC70-839F4A29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8534400" cy="54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41578BBE-7C83-6B2F-B4F7-A6C843F1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81614"/>
            <a:ext cx="9144000" cy="15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6">
            <a:extLst>
              <a:ext uri="{FF2B5EF4-FFF2-40B4-BE49-F238E27FC236}">
                <a16:creationId xmlns:a16="http://schemas.microsoft.com/office/drawing/2014/main" id="{643A6893-5EC7-04E6-8818-A0BA2F425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867400"/>
            <a:ext cx="9144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B95F1252-7670-B96B-317D-F7E1C0EB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8534400" cy="54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6F3F821D-BDC2-771E-EDCD-DAFDB43D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81614"/>
            <a:ext cx="9144000" cy="15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4">
            <a:extLst>
              <a:ext uri="{FF2B5EF4-FFF2-40B4-BE49-F238E27FC236}">
                <a16:creationId xmlns:a16="http://schemas.microsoft.com/office/drawing/2014/main" id="{921B5A54-4478-7F0B-0D2A-897477B6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0"/>
            <a:ext cx="3048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EA368D17-1702-7C95-9F94-C13AFF04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8534400" cy="54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404B9D46-BA3B-2C9A-415A-55E8670C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81614"/>
            <a:ext cx="9144000" cy="15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9110</TotalTime>
  <Words>86</Words>
  <Application>Microsoft Macintosh PowerPoint</Application>
  <PresentationFormat>Widescreen</PresentationFormat>
  <Paragraphs>12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Papyrus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25</cp:revision>
  <dcterms:created xsi:type="dcterms:W3CDTF">2023-09-07T02:11:30Z</dcterms:created>
  <dcterms:modified xsi:type="dcterms:W3CDTF">2023-09-28T20:33:35Z</dcterms:modified>
</cp:coreProperties>
</file>