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9" r:id="rId2"/>
    <p:sldId id="310" r:id="rId3"/>
    <p:sldId id="265" r:id="rId4"/>
    <p:sldId id="266" r:id="rId5"/>
    <p:sldId id="267" r:id="rId6"/>
    <p:sldId id="268" r:id="rId7"/>
    <p:sldId id="257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1491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654"/>
  </p:normalViewPr>
  <p:slideViewPr>
    <p:cSldViewPr snapToGrid="0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Apply newton’s 2</a:t>
            </a:r>
            <a:r>
              <a:rPr lang="en-US" baseline="30000" dirty="0"/>
              <a:t>nd</a:t>
            </a:r>
            <a:r>
              <a:rPr lang="en-US" dirty="0"/>
              <a:t> law f=ma to segment of deformed string (horizontal at equilibrium, net force restoring ±vertical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at ends (fixed, or free), or change in properties of string?</a:t>
            </a:r>
          </a:p>
          <a:p>
            <a:r>
              <a:rPr lang="en-US" dirty="0" err="1"/>
              <a:t>Tensiin</a:t>
            </a:r>
            <a:r>
              <a:rPr lang="en-US" dirty="0"/>
              <a:t> still same everywhere along string.</a:t>
            </a:r>
          </a:p>
          <a:p>
            <a:r>
              <a:rPr lang="en-US" dirty="0"/>
              <a:t>Get reflection and transmission where properties change.</a:t>
            </a:r>
          </a:p>
          <a:p>
            <a:r>
              <a:rPr lang="en-US" dirty="0"/>
              <a:t>Heavier, more dense string goes slower, width of pulse gets shorter.</a:t>
            </a:r>
          </a:p>
          <a:p>
            <a:r>
              <a:rPr lang="en-US" dirty="0"/>
              <a:t>If side entering is slower, reflection is inverted.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4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consider 3 waves at junction – incident, reflected, and </a:t>
            </a:r>
            <a:r>
              <a:rPr lang="en-US" dirty="0" err="1"/>
              <a:t>transitted</a:t>
            </a:r>
            <a:r>
              <a:rPr lang="en-US" dirty="0"/>
              <a:t>.</a:t>
            </a:r>
          </a:p>
          <a:p>
            <a:r>
              <a:rPr lang="en-US" dirty="0"/>
              <a:t>They each have an amplitude</a:t>
            </a:r>
          </a:p>
          <a:p>
            <a:r>
              <a:rPr lang="en-US" dirty="0"/>
              <a:t>A in incoming wave is has some amplitude and energy.</a:t>
            </a:r>
          </a:p>
          <a:p>
            <a:r>
              <a:rPr lang="en-US" dirty="0"/>
              <a:t>Have to find amplitudes for the reflected and transmitted waves.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have to consider “boundary” conditions</a:t>
            </a:r>
          </a:p>
          <a:p>
            <a:r>
              <a:rPr lang="en-US" dirty="0"/>
              <a:t>If the string does not break, then the sum of the amplitudes of the incident and reflected waves have to equal the </a:t>
            </a:r>
            <a:r>
              <a:rPr lang="en-US" dirty="0" err="1"/>
              <a:t>amlitude</a:t>
            </a:r>
            <a:r>
              <a:rPr lang="en-US" dirty="0"/>
              <a:t> of and transmitted wave.</a:t>
            </a:r>
          </a:p>
          <a:p>
            <a:r>
              <a:rPr lang="en-US" dirty="0"/>
              <a:t>Is always 0 at the ends (</a:t>
            </a:r>
            <a:r>
              <a:rPr lang="en-US" dirty="0" err="1"/>
              <a:t>vor</a:t>
            </a:r>
            <a:r>
              <a:rPr lang="en-US" dirty="0"/>
              <a:t> all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8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left and right sides equal (string is not broken) and bringing the exponents together we find A+B=C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5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move onto the other conditions – that it has to be differentiable (no sharp changes in slope)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return to the vertical, restoring forces. Again the tension 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tau’s cancel, put in the ki=w/vi (w is the same for both segments) to get equation in terms of density and velocity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2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get the reflection and transmission coefficients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5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reflection coefficients we therefore have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Tension equal along string</a:t>
            </a:r>
          </a:p>
          <a:p>
            <a:r>
              <a:rPr lang="en-US" dirty="0"/>
              <a:t>Angles at ends slightly different, so restoring forces (vertical) slightly different and there is a net force towards the equilibrium position</a:t>
            </a:r>
          </a:p>
          <a:p>
            <a:r>
              <a:rPr lang="en-US" dirty="0"/>
              <a:t>The thing on the right is newton’s second law f=ma, mass is density/</a:t>
            </a:r>
            <a:r>
              <a:rPr lang="en-US" dirty="0" err="1"/>
              <a:t>lenth</a:t>
            </a:r>
            <a:r>
              <a:rPr lang="en-US" dirty="0"/>
              <a:t> * length, acceleration is 2</a:t>
            </a:r>
            <a:r>
              <a:rPr lang="en-US" baseline="30000" dirty="0"/>
              <a:t>nd</a:t>
            </a:r>
            <a:r>
              <a:rPr lang="en-US" dirty="0"/>
              <a:t> time derivative of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some approximations – be wise linearize</a:t>
            </a:r>
          </a:p>
          <a:p>
            <a:r>
              <a:rPr lang="en-US" dirty="0"/>
              <a:t>For small theta sin(theta)~</a:t>
            </a:r>
            <a:r>
              <a:rPr lang="en-US" dirty="0" err="1"/>
              <a:t>theta~tan</a:t>
            </a:r>
            <a:r>
              <a:rPr lang="en-US" dirty="0"/>
              <a:t>(theta)</a:t>
            </a:r>
          </a:p>
          <a:p>
            <a:r>
              <a:rPr lang="en-US" dirty="0"/>
              <a:t>Tan(theta) is opposite over adjacent so is du/dx</a:t>
            </a:r>
          </a:p>
          <a:p>
            <a:r>
              <a:rPr lang="en-US" dirty="0"/>
              <a:t>Endpoints at </a:t>
            </a:r>
            <a:r>
              <a:rPr lang="en-US" dirty="0" err="1"/>
              <a:t>x+dx</a:t>
            </a:r>
            <a:r>
              <a:rPr lang="en-US" dirty="0"/>
              <a:t> and s, take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Linearize again, this time at the point </a:t>
            </a:r>
            <a:r>
              <a:rPr lang="en-US" dirty="0" err="1"/>
              <a:t>x+dx</a:t>
            </a:r>
            <a:r>
              <a:rPr lang="en-US" dirty="0"/>
              <a:t> using 1</a:t>
            </a:r>
            <a:r>
              <a:rPr lang="en-US" baseline="30000" dirty="0"/>
              <a:t>st</a:t>
            </a:r>
            <a:r>
              <a:rPr lang="en-US" dirty="0"/>
              <a:t> 2 terms of </a:t>
            </a:r>
            <a:r>
              <a:rPr lang="en-US" dirty="0" err="1"/>
              <a:t>taylor</a:t>
            </a:r>
            <a:r>
              <a:rPr lang="en-US" dirty="0"/>
              <a:t>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all scaling terms to one side and get wave equation – 2</a:t>
            </a:r>
            <a:r>
              <a:rPr lang="en-US" baseline="30000" dirty="0"/>
              <a:t>nd</a:t>
            </a:r>
            <a:r>
              <a:rPr lang="en-US" dirty="0"/>
              <a:t> derivative </a:t>
            </a:r>
            <a:r>
              <a:rPr lang="en-US" dirty="0" err="1"/>
              <a:t>wrt</a:t>
            </a:r>
            <a:r>
              <a:rPr lang="en-US" dirty="0"/>
              <a:t> distance and 2</a:t>
            </a:r>
            <a:r>
              <a:rPr lang="en-US" baseline="30000" dirty="0"/>
              <a:t>nd</a:t>
            </a:r>
            <a:r>
              <a:rPr lang="en-US" dirty="0"/>
              <a:t> derivative with respect to time are proportional to one another – this is the wave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second derivative tell us – something about the curvature (concave/convex up or down)</a:t>
            </a:r>
          </a:p>
          <a:p>
            <a:r>
              <a:rPr lang="en-US" dirty="0"/>
              <a:t>Easy to state solution – has the form f(</a:t>
            </a:r>
            <a:r>
              <a:rPr lang="en-US" dirty="0" err="1"/>
              <a:t>x±vt</a:t>
            </a:r>
            <a:r>
              <a:rPr lang="en-US" dirty="0"/>
              <a:t>) – f can be any function (as far as physicists concerned, any function that can represent something physical, not any function for </a:t>
            </a:r>
            <a:r>
              <a:rPr lang="en-US" dirty="0" err="1"/>
              <a:t>Mathematians</a:t>
            </a:r>
            <a:r>
              <a:rPr lang="en-US" dirty="0"/>
              <a:t> – e.g. a fractal as it is nowhere differentiable). What is drawn is also not allowed because is not differentiable at the bends.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9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 derivatives and see immediately that it is a solution.</a:t>
            </a:r>
          </a:p>
          <a:p>
            <a:r>
              <a:rPr lang="en-US" dirty="0"/>
              <a:t>Moves back and forth in time and distance with constant shape. Shape is function of y(=</a:t>
            </a:r>
            <a:r>
              <a:rPr lang="en-US" dirty="0" err="1"/>
              <a:t>x±vt</a:t>
            </a:r>
            <a:r>
              <a:rPr lang="en-US" dirty="0"/>
              <a:t>) so just moves shape back and forth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Harmonic (complex – take real part) function.</a:t>
            </a:r>
          </a:p>
          <a:p>
            <a:r>
              <a:rPr lang="en-US" dirty="0"/>
              <a:t>Functions on lines parallel to or on axis are sines/cosines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“Ohm’s” law like relationship between the 6 parameters.</a:t>
            </a:r>
          </a:p>
          <a:p>
            <a:r>
              <a:rPr lang="en-US" dirty="0"/>
              <a:t>Notice have sine wave in time (seismogram) and sine wave in distance (picture/wavefield))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24F74-6E06-A849-88CC-ACA3E699D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Meeting Tu-Th: 1:00-2:45 pm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5, 2023                                          Meeting 3</a:t>
            </a:r>
          </a:p>
        </p:txBody>
      </p:sp>
    </p:spTree>
    <p:extLst>
      <p:ext uri="{BB962C8B-B14F-4D97-AF65-F5344CB8AC3E}">
        <p14:creationId xmlns:p14="http://schemas.microsoft.com/office/powerpoint/2010/main" val="423159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C48DD1A-5D3E-4412-D242-867C077D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1"/>
            <a:ext cx="44196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293F93CA-9D8D-9B1B-A826-D85CCBE6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7488"/>
            <a:ext cx="4343400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FF36061-1697-2320-55DB-1F1B4C26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2738"/>
            <a:ext cx="39624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50CB299-3721-1FC6-D8DE-39D4B97E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0"/>
            <a:ext cx="52101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DF147753-389E-38AA-12E0-BFD33BE5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01BFAD96-6295-EABF-19B3-ACE1D66A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4114800" cy="289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7CF320-F8DA-E83E-EBD9-D58C91D4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A062BB81-4EB8-DCED-3820-DB0F6E7A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3886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F1C6E80-AB67-6F9D-FF27-0EE569AA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28600"/>
            <a:ext cx="505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848A92B9-A390-C9C7-5834-52220F920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C9AC1D5E-27F2-E5D4-ACAD-90FACCFEB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48200"/>
            <a:ext cx="85344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FEC7EB0F-6B5B-794E-F849-6440D6D7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6CD31567-4E5C-AAEC-A59F-C1A36640F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0"/>
            <a:ext cx="8686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D1E106C-C271-9C65-796A-7E4EC298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276"/>
            <a:ext cx="8001000" cy="61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892D7277-D5EA-3146-A13C-95E6FE24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28600"/>
            <a:ext cx="39243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72FF5B5A-89E4-577E-67B1-2D128587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28600"/>
            <a:ext cx="34163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FF2A81BB-5B74-4512-A8F0-6D451042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6F0FA6C-5695-14A0-2B47-B35AFF79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>
            <a:extLst>
              <a:ext uri="{FF2B5EF4-FFF2-40B4-BE49-F238E27FC236}">
                <a16:creationId xmlns:a16="http://schemas.microsoft.com/office/drawing/2014/main" id="{E136A4A6-D6D4-F5A1-C237-22039B00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44958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7A7045F-524F-4907-531B-997E680D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3124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A89A63DC-5E9F-370C-D8F7-BDB74349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28600"/>
            <a:ext cx="39814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AC1D0654-50DE-ACF5-6AE8-6F805AC5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"/>
            <a:ext cx="60198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8916F567-F819-44B9-AB05-6DB01285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1"/>
            <a:ext cx="5181600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EEDC9DE5-C6BE-188E-59BF-C81346F7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3F3BFE7A-058F-EC4B-9E99-31342631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60960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4DA2B34-3DC9-EF70-7697-3821A3E9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14A0EAA3-B698-DACC-8406-93561B5C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276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22ACC188-D591-5F4B-3DAF-7BD5568F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8F76A9BA-5627-9C39-4E83-63540AFF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791200"/>
            <a:ext cx="2590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F46FDF2-661F-2AB0-3DA7-3D80D29B6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286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56F6F140-227B-6F3D-017C-DD77E55A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A65675ED-CACB-AB01-E4B1-3D7F8941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29000"/>
            <a:ext cx="5410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C537E6B1-F28A-C1A4-A493-DAD1C729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1F71438D-CFEB-86DC-2C5B-F648916A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59436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D00314C4-5F5A-FD85-29A5-98D15D63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3913848-B26F-CA27-5535-76E63EFA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3505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C102B71-A6A5-043E-1BDC-14A35348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7176"/>
            <a:ext cx="66294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4E33D8F-09BB-2F48-D0F0-70ECF4BC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FBC38BAE-A5C6-C085-58B0-5CEE5A6A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1998AF3B-DB5A-AC31-EA5A-E5BE38427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4648200" cy="510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5A258EB-DE0D-1DCD-B14B-DF7279E9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2590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AE07C5DB-31A4-B5E1-1D2B-2D6382E9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>
            <a:extLst>
              <a:ext uri="{FF2B5EF4-FFF2-40B4-BE49-F238E27FC236}">
                <a16:creationId xmlns:a16="http://schemas.microsoft.com/office/drawing/2014/main" id="{225AEE2E-A85D-33C7-31A2-227316CD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58C7B0F-2709-6024-EDEB-74DE3C44E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A6C65678-AD34-88E4-4E28-A7F25F76B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70104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97A9CD5-5618-10F9-26E2-2C67F79A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3676"/>
            <a:ext cx="67056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id="{23286132-4320-2F61-8DA2-AA874100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>
            <a:extLst>
              <a:ext uri="{FF2B5EF4-FFF2-40B4-BE49-F238E27FC236}">
                <a16:creationId xmlns:a16="http://schemas.microsoft.com/office/drawing/2014/main" id="{75652F57-E008-FF76-F290-E0F13583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38100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0716550-C7AB-D8F7-5A32-F7D412E1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9FA4728D-C654-828B-DD5D-3AA6AE870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0"/>
            <a:ext cx="3962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366B7AF5-C4DD-CCD5-167B-3C0A14D59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ACEBE770-ADBF-49A1-2E17-EB687CC4B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486400"/>
            <a:ext cx="3962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D5C5EE7-5D0A-A477-0650-B4A967C9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28600"/>
            <a:ext cx="35671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27960424-5AB7-CCA9-2E11-FDAE259C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6269AADD-22E0-F534-EC14-462FB049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95600"/>
            <a:ext cx="70104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5E1096EF-AEF8-7394-D207-EC93803F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28600"/>
            <a:ext cx="62420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1F058405-4348-B03E-C961-258F1393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Rectangle 5">
            <a:extLst>
              <a:ext uri="{FF2B5EF4-FFF2-40B4-BE49-F238E27FC236}">
                <a16:creationId xmlns:a16="http://schemas.microsoft.com/office/drawing/2014/main" id="{24119AD6-0526-337F-CDEA-2F0F08061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371600"/>
            <a:ext cx="73152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3683823-862D-CAFC-D027-C1C030EB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046FF114-1CFC-9A12-4723-98DC973B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90604152-4781-287F-FA45-D7358B7F9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65532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D3D4DB77-5BF0-F567-1178-2E2B3EC8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>
            <a:extLst>
              <a:ext uri="{FF2B5EF4-FFF2-40B4-BE49-F238E27FC236}">
                <a16:creationId xmlns:a16="http://schemas.microsoft.com/office/drawing/2014/main" id="{E100C22C-5146-0013-14EC-272E9A7F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57400"/>
            <a:ext cx="7391400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864E53AD-8029-4A0B-378B-95A5FBB8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5C48A19B-532A-AD03-93AC-1938713E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74676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14FE8428-41BE-2651-2BCC-00E67D15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139"/>
            <a:ext cx="69342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>
            <a:extLst>
              <a:ext uri="{FF2B5EF4-FFF2-40B4-BE49-F238E27FC236}">
                <a16:creationId xmlns:a16="http://schemas.microsoft.com/office/drawing/2014/main" id="{D6655429-88DE-35A2-E04E-12C81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>
            <a:extLst>
              <a:ext uri="{FF2B5EF4-FFF2-40B4-BE49-F238E27FC236}">
                <a16:creationId xmlns:a16="http://schemas.microsoft.com/office/drawing/2014/main" id="{CFA8B4CE-3DBF-679B-7CF2-CCCDFCE1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057400"/>
            <a:ext cx="67818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6D196EA0-99BA-5D86-5208-35FAF021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>
            <a:extLst>
              <a:ext uri="{FF2B5EF4-FFF2-40B4-BE49-F238E27FC236}">
                <a16:creationId xmlns:a16="http://schemas.microsoft.com/office/drawing/2014/main" id="{1D363683-37FE-DD53-A057-6F7C4906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69342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E52296E-E9A8-6DE8-1388-EB4A57C9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52400"/>
            <a:ext cx="6102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>
            <a:extLst>
              <a:ext uri="{FF2B5EF4-FFF2-40B4-BE49-F238E27FC236}">
                <a16:creationId xmlns:a16="http://schemas.microsoft.com/office/drawing/2014/main" id="{307CA1D4-7A50-82D2-1CA1-97688632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098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>
            <a:extLst>
              <a:ext uri="{FF2B5EF4-FFF2-40B4-BE49-F238E27FC236}">
                <a16:creationId xmlns:a16="http://schemas.microsoft.com/office/drawing/2014/main" id="{D9D6DC26-6451-E638-D175-C7D6A4D6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1"/>
            <a:ext cx="47244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C7C8F670-8FC2-955E-3172-9E602298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0"/>
            <a:ext cx="430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FA024AC-A089-E640-F5D3-64FB12A1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0179F0E7-7768-A30D-7D9F-E1FB283E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26DFFAB6-F111-E6FB-332A-65195AF8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31242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DA9812A-F406-A552-AD6D-F1F4D053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62039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4692D6E-4B76-3AFF-F263-45A43A275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5B633EEC-1B87-7852-A84B-A7CC3A13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0250"/>
            <a:ext cx="63246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3181084-E8C4-359F-6CB1-90878EEE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5638800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>
            <a:extLst>
              <a:ext uri="{FF2B5EF4-FFF2-40B4-BE49-F238E27FC236}">
                <a16:creationId xmlns:a16="http://schemas.microsoft.com/office/drawing/2014/main" id="{194C1660-E336-D2B3-7FF1-475C91AF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05400"/>
            <a:ext cx="65532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33D51D3-587B-50FF-F63E-79193AF0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0250"/>
            <a:ext cx="6324600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3B1B4509-7524-6DB0-450E-893EDE24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5638800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04391329-E312-6EC9-AD4C-C286C35D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586740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464663E-C51E-5BA7-E01F-43B63362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9976"/>
            <a:ext cx="55626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697</Words>
  <Application>Microsoft Macintosh PowerPoint</Application>
  <PresentationFormat>Widescreen</PresentationFormat>
  <Paragraphs>64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2023-09-07T02:11:30Z</dcterms:created>
  <dcterms:modified xsi:type="dcterms:W3CDTF">2023-09-07T02:15:00Z</dcterms:modified>
</cp:coreProperties>
</file>