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1651" r:id="rId2"/>
    <p:sldId id="1682" r:id="rId3"/>
    <p:sldId id="1680" r:id="rId4"/>
    <p:sldId id="1683" r:id="rId5"/>
    <p:sldId id="1684" r:id="rId6"/>
    <p:sldId id="168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4FF"/>
    <a:srgbClr val="FF00FF"/>
    <a:srgbClr val="0000FF"/>
    <a:srgbClr val="00B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00"/>
    <p:restoredTop sz="79388"/>
  </p:normalViewPr>
  <p:slideViewPr>
    <p:cSldViewPr snapToGrid="0" snapToObjects="1">
      <p:cViewPr varScale="1">
        <p:scale>
          <a:sx n="100" d="100"/>
          <a:sy n="100" d="100"/>
        </p:scale>
        <p:origin x="7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5" d="100"/>
          <a:sy n="105" d="100"/>
        </p:scale>
        <p:origin x="397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0F00A-622D-644E-B6A8-51AAB72FEE45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A3C2C-FD87-4E4F-958F-2F54FB0F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52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98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1E6DA-8AF1-BD42-9ED9-53A3C8DE8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D313A-ABB2-DE47-9E0C-229F37304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82D0D-7953-8D4E-99AE-87010677D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F9E07-267D-5E41-923A-9A8E985CB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91858-E778-E646-9AD5-5AF52567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3A5F2-AADA-1D45-A8EE-59DC6EB6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EF26A-F9A8-5943-9985-F07E55848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7863C-01D3-A640-A9FF-1A7B23828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D225-D678-414B-ACB0-5C47EBA4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64B2D-FAB2-2642-B2D8-9BE7E5136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0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780CB-D948-2148-A317-4A7A4B42B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2B5B00-4E64-4B49-9937-A30ECEA00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6A07C-2520-454B-B13C-C52FC1E30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E560F-A13A-0B4C-A658-F36310349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73996-5A40-3645-B4E1-114F67BB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6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BF867-0299-D242-9D66-7D81EA4E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F326-97FE-8C46-94B5-92F37BD88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CA14D-7434-5145-9F9C-BB66A14E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B642E-C36B-2F4A-9889-6D2D2BD5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50E06-247E-F34C-A211-CE370C9FE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7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7FA98-6714-6443-996D-0A9E16706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92ADD-0469-0D4A-B0C5-00FF5D18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5D942-49B3-0949-9291-13A1653AF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DAB10-DC1F-E946-A96B-F2EDB834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5E374-4E71-D04F-B8AD-6EDD3A31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2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5ED13-901B-AE49-8950-1699DD2A3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691C3-AA93-5049-A94E-8D2F2A5AF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03C50-7E9D-A249-B491-693D7FBDF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B3D40-E1DB-9249-9A14-92714416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11725-10F3-3746-8894-91DCE7F42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7E6A4-B103-374A-9331-FF965F3F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6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DFEA7-7D24-3045-B586-CD4D378E9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1B523-014D-CC4A-A39E-D391962FB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0974C9-4060-2243-B5B0-266B9A40F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5C8BBD-9645-B54A-A123-9D2CF119D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BC35A-1D46-EA48-B084-0041A73091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00C8C4-ECC0-9D40-95C1-056AF7F93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E23415-4AE0-5C4C-AB94-41613917A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A6710A-10ED-A54D-B351-DDE669831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5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1843C-6563-0D4E-AA96-C18B0DED7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45A561-5C60-1449-A32F-51C87FB62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510E39-C27B-414E-B609-943E36A9B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5A4910-08B6-7543-9E5D-4782A8ED2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7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0B05A-497E-A846-8267-C1BCB3057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96F63F-37C3-764E-91BD-71EF1150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A79EC-4A72-7B41-A77D-8E73F93F2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6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66B6E-228C-D648-B863-3F0430C2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5C63-6263-864D-80B5-5B4B905EB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29A45-D5B5-FF44-9E34-CFD874725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DE598-D7D9-BA42-9226-D080EE0D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3B1CC-DA00-F049-948F-5ADEEB90F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26731-66E1-1148-8CB9-6C8682E7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7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F09BE-57F0-9C42-8C82-6A5C24C39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E6A123-273E-E14F-9A95-E933BDEBFD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C6C26-1177-EC42-8D2F-9AA985141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B712D-DD9A-2541-B62F-3C881D771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F80A4-B88D-4C46-A4AD-E9FD23DA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E991F-24F2-EE45-B06C-5E0A2DB55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5E14AF-8769-D246-A439-472E6963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ADEF3-1635-DD41-83EF-0C0713532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83980-4B3D-4D4D-9EAC-1952C3848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BA7CF-6E9D-3645-ACD1-0617D7293109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067C7-67CA-CB42-82B3-CBB8877D6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8F586-CB82-4240-8E4D-50281510A3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1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gmt.org/latest/gallery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gmt.org/latest/api/generated/pygmt.Figure.html#pygmt.Figure" TargetMode="External"/><Relationship Id="rId2" Type="http://schemas.openxmlformats.org/officeDocument/2006/relationships/hyperlink" Target="https://www.pygmt.org/latest/gallery/maps/land_and_water.html#sphx-glr-gallery-maps-land-and-water-p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ygmt.org/latest/api/generated/pygmt.Figure.show.html#pygmt.Figure.show" TargetMode="External"/><Relationship Id="rId5" Type="http://schemas.openxmlformats.org/officeDocument/2006/relationships/hyperlink" Target="https://www.pygmt.org/latest/api/generated/pygmt.Figure.coast.html#pygmt.Figure.coast" TargetMode="External"/><Relationship Id="rId4" Type="http://schemas.openxmlformats.org/officeDocument/2006/relationships/hyperlink" Target="https://www.pygmt.org/latest/api/generated/pygmt.Figure.basemap.html#pygmt.Figure.basemap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23		Tue. Nov 14, 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9835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4F16E0E-C440-780C-7115-E78A191F7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894" y="89098"/>
            <a:ext cx="6527406" cy="65784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B81659-6C15-DDFA-81B6-E9B270C96F6C}"/>
              </a:ext>
            </a:extLst>
          </p:cNvPr>
          <p:cNvSpPr txBox="1"/>
          <p:nvPr/>
        </p:nvSpPr>
        <p:spPr>
          <a:xfrm>
            <a:off x="152400" y="190500"/>
            <a:ext cx="57785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Continuing from last time.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Using the time to add a third dimension to see time evolution of the signal.</a:t>
            </a:r>
          </a:p>
        </p:txBody>
      </p:sp>
    </p:spTree>
    <p:extLst>
      <p:ext uri="{BB962C8B-B14F-4D97-AF65-F5344CB8AC3E}">
        <p14:creationId xmlns:p14="http://schemas.microsoft.com/office/powerpoint/2010/main" val="1073237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50274C-3B76-AFED-1262-7F53C1490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15" y="-444499"/>
            <a:ext cx="13977085" cy="87078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B1DAC7-0646-2699-67ED-78199F8D895B}"/>
              </a:ext>
            </a:extLst>
          </p:cNvPr>
          <p:cNvSpPr txBox="1"/>
          <p:nvPr/>
        </p:nvSpPr>
        <p:spPr>
          <a:xfrm>
            <a:off x="1092200" y="1168400"/>
            <a:ext cx="4140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View from different angle to see return to center.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Needs the color also.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This and last image show some problems with python labeling. Not as professional as GMT.</a:t>
            </a:r>
          </a:p>
        </p:txBody>
      </p:sp>
    </p:spTree>
    <p:extLst>
      <p:ext uri="{BB962C8B-B14F-4D97-AF65-F5344CB8AC3E}">
        <p14:creationId xmlns:p14="http://schemas.microsoft.com/office/powerpoint/2010/main" val="3640804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E652DF-FDC6-5FBE-DC2D-8F6EF20F4BB0}"/>
              </a:ext>
            </a:extLst>
          </p:cNvPr>
          <p:cNvSpPr txBox="1"/>
          <p:nvPr/>
        </p:nvSpPr>
        <p:spPr>
          <a:xfrm>
            <a:off x="0" y="1663700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Rest of class spent trying to make environment and install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pygmt</a:t>
            </a:r>
            <a:r>
              <a:rPr lang="en-US" sz="3200" b="1" dirty="0">
                <a:latin typeface="Papyrus" panose="020B0602040200020303" pitchFamily="34" charset="77"/>
              </a:rPr>
              <a:t> and then execute simple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pygmt</a:t>
            </a:r>
            <a:r>
              <a:rPr lang="en-US" sz="3200" b="1" dirty="0">
                <a:latin typeface="Papyrus" panose="020B0602040200020303" pitchFamily="34" charset="77"/>
              </a:rPr>
              <a:t> scripts.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Example codes are at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hlinkClick r:id="rId2"/>
              </a:rPr>
              <a:t>pygmt examples</a:t>
            </a:r>
            <a:endParaRPr lang="en-US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5655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E469D2-CD60-8A61-E187-B4D37A083A8E}"/>
              </a:ext>
            </a:extLst>
          </p:cNvPr>
          <p:cNvSpPr txBox="1"/>
          <p:nvPr/>
        </p:nvSpPr>
        <p:spPr>
          <a:xfrm>
            <a:off x="0" y="215900"/>
            <a:ext cx="12192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First example from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hlinkClick r:id="rId2"/>
              </a:rPr>
              <a:t>global land-and-water map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pygmt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  <a:hlinkClick r:id="rId3" tooltip="pygmt.Figure"/>
              </a:rPr>
              <a:t>fig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  <a:hlinkClick r:id="rId3" tooltip="pygmt.Figure"/>
              </a:rPr>
              <a:t>pygmt.Figure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Make a global Mollweide map with automatic ticks 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  <a:hlinkClick r:id="rId4" tooltip="pygmt.Figure.basemap"/>
              </a:rPr>
              <a:t>fig.basemap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(region="g", projection="W15c", frame=True) 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Plot the land as light gray, and the water as sky blue 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  <a:hlinkClick r:id="rId5" tooltip="pygmt.Figure.coast"/>
              </a:rPr>
              <a:t>fig.coast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(land="#666666", water="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skyblue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 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  <a:hlinkClick r:id="rId6" tooltip="pygmt.Figure.show"/>
              </a:rPr>
              <a:t>fig.show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ctr"/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 err="1">
                <a:latin typeface="Papyrus" panose="020B0602040200020303" pitchFamily="34" charset="77"/>
              </a:rPr>
              <a:t>pygmt</a:t>
            </a:r>
            <a:r>
              <a:rPr lang="en-US" sz="3200" b="1" dirty="0">
                <a:latin typeface="Papyrus" panose="020B0602040200020303" pitchFamily="34" charset="77"/>
              </a:rPr>
              <a:t> is "Modern Mode" only.</a:t>
            </a:r>
          </a:p>
        </p:txBody>
      </p:sp>
    </p:spTree>
    <p:extLst>
      <p:ext uri="{BB962C8B-B14F-4D97-AF65-F5344CB8AC3E}">
        <p14:creationId xmlns:p14="http://schemas.microsoft.com/office/powerpoint/2010/main" val="161636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E469D2-CD60-8A61-E187-B4D37A083A8E}"/>
              </a:ext>
            </a:extLst>
          </p:cNvPr>
          <p:cNvSpPr txBox="1"/>
          <p:nvPr/>
        </p:nvSpPr>
        <p:spPr>
          <a:xfrm>
            <a:off x="0" y="11430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4 lines of code on previous page produces this plot</a:t>
            </a:r>
          </a:p>
        </p:txBody>
      </p:sp>
      <p:pic>
        <p:nvPicPr>
          <p:cNvPr id="2050" name="Picture 2" descr="land and water">
            <a:extLst>
              <a:ext uri="{FF2B5EF4-FFF2-40B4-BE49-F238E27FC236}">
                <a16:creationId xmlns:a16="http://schemas.microsoft.com/office/drawing/2014/main" id="{0AB3C68C-0BB2-98D2-BE40-133139659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8038"/>
            <a:ext cx="12192000" cy="592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708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34236</TotalTime>
  <Words>249</Words>
  <Application>Microsoft Macintosh PowerPoint</Application>
  <PresentationFormat>Widescreen</PresentationFormat>
  <Paragraphs>44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Papyrus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Smalley Jr (rsmalley)</dc:creator>
  <cp:lastModifiedBy>Microsoft Office User</cp:lastModifiedBy>
  <cp:revision>140</cp:revision>
  <cp:lastPrinted>2021-09-23T18:13:49Z</cp:lastPrinted>
  <dcterms:created xsi:type="dcterms:W3CDTF">2021-09-14T20:50:11Z</dcterms:created>
  <dcterms:modified xsi:type="dcterms:W3CDTF">2023-11-16T12:48:36Z</dcterms:modified>
</cp:coreProperties>
</file>