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2" r:id="rId6"/>
    <p:sldId id="273" r:id="rId7"/>
    <p:sldId id="274" r:id="rId8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7" d="100"/>
          <a:sy n="97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C6AFE97-6BB0-4181-BABA-4F157A16A455}" type="datetimeFigureOut">
              <a:rPr lang="en-US"/>
              <a:pPr>
                <a:defRPr/>
              </a:pPr>
              <a:t>8/29/19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8C4218F-67D8-43BE-A48F-A98A711D1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70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Rand makes random number uniformly</a:t>
            </a:r>
            <a:r>
              <a:rPr lang="es-AR" baseline="0" dirty="0" smtClean="0"/>
              <a:t> distributed 0 to 1.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4218F-67D8-43BE-A48F-A98A711D14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3D8F5-3549-4C4A-AE8B-5DD726AB2B8D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BB3E2-066C-427F-BFBD-A75EAF9F48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1C9221-C516-45D2-99DE-730231DC276E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FB934-81AD-40E7-B19C-12CFB1CD51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773B4-4C8D-4796-9BC3-A87FE82DC60C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905-9908-4A8A-BD3D-DC75E0B1C1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0A32D8-90FE-4EB8-8857-5213069BEF91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A8033-90C3-4D0E-ADCC-A80BA1E3FF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41733-9385-4182-8553-E3CD4CECC90D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083DE-FA71-497A-8E34-E237DF26FE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CCFE11-D9F7-434F-9741-F92330ADD1EA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896BE6-FE22-4D00-965D-1BED34519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6E92E-E785-48D0-94F2-69FBA9658775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80E3E-51DE-4293-910F-88BFF9C520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5B3837-BE5B-4831-94F4-A031ADB2AA0B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0B793-2794-4D64-B75D-56DF226C2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6BEEF-2017-4DC4-8DA4-48A3D6140583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B39FA-3418-477D-BB3A-AB971BFF1A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15D72-E161-4AE6-ACCA-5B09253F5CBE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AF7D5-3027-404D-89A1-5320670DF9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66F11-53FA-4503-8FD9-8CE17D1124AE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FF471-D9F0-480C-8281-BF7C98C6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51865-1B8F-4A9C-BCCA-F1C31F03F243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9742B-7592-43D8-B8A5-B58545CC1E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CCFE11-D9F7-434F-9741-F92330ADD1EA}" type="datetimeFigureOut">
              <a:rPr lang="en-US" smtClean="0"/>
              <a:pPr>
                <a:defRPr/>
              </a:pPr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5896BE6-FE22-4D00-965D-1BED345192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</a:t>
            </a:r>
            <a:r>
              <a:rPr lang="en-US" sz="2800" b="1" dirty="0" smtClean="0">
                <a:latin typeface="Papyrus"/>
                <a:cs typeface="Papyrus"/>
              </a:rPr>
              <a:t>Geophysics</a:t>
            </a:r>
          </a:p>
          <a:p>
            <a:pPr algn="ctr">
              <a:defRPr/>
            </a:pPr>
            <a:endParaRPr lang="en-US" sz="4400" dirty="0" smtClean="0">
              <a:latin typeface="Papyrus"/>
            </a:endParaRPr>
          </a:p>
          <a:p>
            <a:pPr algn="ctr">
              <a:defRPr/>
            </a:pPr>
            <a:endParaRPr lang="en-US" sz="4400" dirty="0">
              <a:latin typeface="Papyrus"/>
            </a:endParaRPr>
          </a:p>
          <a:p>
            <a:pPr marL="857250" indent="-857250" algn="ctr">
              <a:buAutoNum type="romanLcParenR"/>
              <a:defRPr/>
            </a:pPr>
            <a:r>
              <a:rPr lang="en-US" sz="4400" dirty="0" smtClean="0">
                <a:latin typeface="Papyrus"/>
              </a:rPr>
              <a:t>Intro to Matlab</a:t>
            </a:r>
          </a:p>
          <a:p>
            <a:pPr algn="ctr">
              <a:defRPr/>
            </a:pPr>
            <a:endParaRPr lang="en-US" sz="4400" dirty="0" smtClean="0">
              <a:latin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17098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63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dirty="0" smtClean="0">
                <a:latin typeface="Papyrus"/>
                <a:cs typeface="Papyrus"/>
              </a:rPr>
              <a:t>Sample data processing and selection exercise.</a:t>
            </a:r>
          </a:p>
          <a:p>
            <a:pPr algn="ctr">
              <a:defRPr/>
            </a:pPr>
            <a:endParaRPr lang="en-US" sz="4400" dirty="0">
              <a:latin typeface="Papyrus"/>
              <a:cs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  <a:cs typeface="Papyrus"/>
              </a:rPr>
              <a:t>Make a sample random noise data set.</a:t>
            </a:r>
          </a:p>
          <a:p>
            <a:pPr algn="ctr">
              <a:defRPr/>
            </a:pPr>
            <a:endParaRPr lang="en-US" sz="4400" dirty="0">
              <a:latin typeface="Papyrus"/>
              <a:cs typeface="Papyrus"/>
            </a:endParaRPr>
          </a:p>
          <a:p>
            <a:pPr algn="ctr">
              <a:defRPr/>
            </a:pPr>
            <a:r>
              <a:rPr lang="en-US" sz="4400" dirty="0" smtClean="0">
                <a:latin typeface="Papyrus"/>
                <a:cs typeface="Papyrus"/>
              </a:rPr>
              <a:t>Find the mean, standard deviation and select the data between </a:t>
            </a:r>
            <a:r>
              <a:rPr lang="en-US" sz="4400" dirty="0" err="1" smtClean="0">
                <a:latin typeface="Courier"/>
                <a:cs typeface="Courier"/>
              </a:rPr>
              <a:t>mean±standard</a:t>
            </a:r>
            <a:r>
              <a:rPr lang="en-US" sz="4400" dirty="0" smtClean="0">
                <a:latin typeface="Courier"/>
                <a:cs typeface="Courier"/>
              </a:rPr>
              <a:t> deviation</a:t>
            </a:r>
          </a:p>
          <a:p>
            <a:pPr algn="ctr">
              <a:defRPr/>
            </a:pPr>
            <a:r>
              <a:rPr lang="en-US" sz="4400" dirty="0" smtClean="0">
                <a:latin typeface="Papyrus"/>
                <a:cs typeface="Papyrus"/>
              </a:rPr>
              <a:t>(no loops or explicit if statements)</a:t>
            </a:r>
            <a:endParaRPr lang="en-US" sz="44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51198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905000"/>
            <a:ext cx="5905500" cy="4749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5193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atin typeface="Papyrus"/>
                <a:cs typeface="Papyrus"/>
              </a:rPr>
              <a:t>Make synthetic “data”</a:t>
            </a:r>
          </a:p>
          <a:p>
            <a:pPr>
              <a:defRPr/>
            </a:pPr>
            <a:endParaRPr lang="en-US" sz="2800" dirty="0">
              <a:latin typeface="Papyrus"/>
              <a:cs typeface="Papyrus"/>
            </a:endParaRP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a</a:t>
            </a:r>
            <a:r>
              <a:rPr lang="mr-IN" sz="2800" dirty="0">
                <a:latin typeface="Courier"/>
                <a:cs typeface="Courier"/>
              </a:rPr>
              <a:t>=rand(100,1);</a:t>
            </a:r>
          </a:p>
          <a:p>
            <a:pPr>
              <a:defRPr/>
            </a:pPr>
            <a:endParaRPr lang="en-US" sz="2800" dirty="0" smtClean="0">
              <a:latin typeface="Courier"/>
              <a:cs typeface="Courier"/>
            </a:endParaRPr>
          </a:p>
          <a:p>
            <a:pPr algn="ctr">
              <a:defRPr/>
            </a:pPr>
            <a:r>
              <a:rPr lang="en-US" sz="3200" b="1" dirty="0" smtClean="0">
                <a:latin typeface="Papyrus"/>
                <a:cs typeface="Papyrus"/>
              </a:rPr>
              <a:t>Plot histogram to see distribution</a:t>
            </a:r>
          </a:p>
          <a:p>
            <a:pPr algn="ctr">
              <a:defRPr/>
            </a:pPr>
            <a:endParaRPr lang="en-US" sz="3200" b="1" dirty="0">
              <a:latin typeface="Papyrus"/>
              <a:cs typeface="Papyrus"/>
            </a:endParaRPr>
          </a:p>
          <a:p>
            <a:pPr>
              <a:defRPr/>
            </a:pPr>
            <a:r>
              <a:rPr lang="en-US" sz="3200" dirty="0" err="1" smtClean="0">
                <a:latin typeface="Courier"/>
                <a:cs typeface="Courier"/>
              </a:rPr>
              <a:t>hist</a:t>
            </a:r>
            <a:r>
              <a:rPr lang="en-US" sz="3200" dirty="0" smtClean="0">
                <a:latin typeface="Courier"/>
                <a:cs typeface="Courier"/>
              </a:rPr>
              <a:t>(a)</a:t>
            </a:r>
          </a:p>
          <a:p>
            <a:pPr algn="ctr">
              <a:defRPr/>
            </a:pPr>
            <a:endParaRPr lang="en-US" sz="32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942166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668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  <a:cs typeface="Papyrus"/>
              </a:rPr>
              <a:t>Now calculate the mean and standard deviation</a:t>
            </a:r>
          </a:p>
          <a:p>
            <a:pPr>
              <a:defRPr/>
            </a:pPr>
            <a:endParaRPr lang="en-US" sz="2800" dirty="0">
              <a:latin typeface="Courier"/>
              <a:cs typeface="Courier"/>
            </a:endParaRP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m</a:t>
            </a:r>
            <a:r>
              <a:rPr lang="mr-IN" sz="2800" dirty="0">
                <a:latin typeface="Courier"/>
                <a:cs typeface="Courier"/>
              </a:rPr>
              <a:t>=mean(a)</a:t>
            </a: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s</a:t>
            </a:r>
            <a:r>
              <a:rPr lang="mr-IN" sz="2800" dirty="0">
                <a:latin typeface="Courier"/>
                <a:cs typeface="Courier"/>
              </a:rPr>
              <a:t>=std(a</a:t>
            </a:r>
            <a:r>
              <a:rPr lang="mr-IN" sz="2800" dirty="0" smtClean="0">
                <a:latin typeface="Courier"/>
                <a:cs typeface="Courier"/>
              </a:rPr>
              <a:t>)</a:t>
            </a:r>
            <a:endParaRPr lang="en-US" sz="2800" dirty="0" smtClean="0">
              <a:latin typeface="Courier"/>
              <a:cs typeface="Courier"/>
            </a:endParaRPr>
          </a:p>
          <a:p>
            <a:pPr>
              <a:defRPr/>
            </a:pPr>
            <a:endParaRPr lang="en-US" sz="2800" dirty="0">
              <a:latin typeface="Courier"/>
              <a:cs typeface="Courier"/>
            </a:endParaRPr>
          </a:p>
          <a:p>
            <a:pPr>
              <a:defRPr/>
            </a:pPr>
            <a:r>
              <a:rPr lang="en-US" sz="2800" dirty="0" smtClean="0">
                <a:latin typeface="Papyrus"/>
                <a:cs typeface="Papyrus"/>
              </a:rPr>
              <a:t>Plot data, line for mean, lines for </a:t>
            </a:r>
            <a:r>
              <a:rPr lang="en-US" sz="2800" dirty="0" err="1" smtClean="0">
                <a:latin typeface="Papyrus"/>
                <a:cs typeface="Papyrus"/>
              </a:rPr>
              <a:t>mean±standard</a:t>
            </a:r>
            <a:r>
              <a:rPr lang="en-US" sz="2800" dirty="0" smtClean="0">
                <a:latin typeface="Papyrus"/>
                <a:cs typeface="Papyrus"/>
              </a:rPr>
              <a:t> </a:t>
            </a:r>
            <a:r>
              <a:rPr lang="en-US" sz="2800" dirty="0" err="1" smtClean="0">
                <a:latin typeface="Papyrus"/>
                <a:cs typeface="Papyrus"/>
              </a:rPr>
              <a:t>dev</a:t>
            </a:r>
            <a:endParaRPr lang="en-US" sz="2800" dirty="0" smtClean="0">
              <a:latin typeface="Papyrus"/>
              <a:cs typeface="Papyrus"/>
            </a:endParaRPr>
          </a:p>
          <a:p>
            <a:pPr>
              <a:defRPr/>
            </a:pPr>
            <a:r>
              <a:rPr lang="en-US" sz="2800" dirty="0" smtClean="0">
                <a:latin typeface="Papyrus"/>
                <a:cs typeface="Papyrus"/>
              </a:rPr>
              <a:t> </a:t>
            </a:r>
            <a:endParaRPr lang="mr-IN" sz="2800" dirty="0">
              <a:latin typeface="Papyrus"/>
              <a:cs typeface="Papyrus"/>
            </a:endParaRP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plot</a:t>
            </a:r>
            <a:r>
              <a:rPr lang="mr-IN" sz="2800" dirty="0">
                <a:latin typeface="Courier"/>
                <a:cs typeface="Courier"/>
              </a:rPr>
              <a:t>(a,'.')</a:t>
            </a:r>
          </a:p>
          <a:p>
            <a:pPr>
              <a:defRPr/>
            </a:pPr>
            <a:r>
              <a:rPr lang="mr-IN" sz="2800" dirty="0">
                <a:latin typeface="Courier"/>
                <a:cs typeface="Courier"/>
              </a:rPr>
              <a:t>hold on</a:t>
            </a:r>
          </a:p>
          <a:p>
            <a:pPr>
              <a:defRPr/>
            </a:pPr>
            <a:r>
              <a:rPr lang="mr-IN" sz="2800" dirty="0">
                <a:latin typeface="Courier"/>
                <a:cs typeface="Courier"/>
              </a:rPr>
              <a:t>plot([0 100],[m m],'r')</a:t>
            </a:r>
          </a:p>
          <a:p>
            <a:pPr>
              <a:defRPr/>
            </a:pPr>
            <a:r>
              <a:rPr lang="mr-IN" sz="2800" dirty="0">
                <a:latin typeface="Courier"/>
                <a:cs typeface="Courier"/>
              </a:rPr>
              <a:t>plot([0 100],[m+s m+s],'g')</a:t>
            </a:r>
          </a:p>
          <a:p>
            <a:pPr>
              <a:defRPr/>
            </a:pPr>
            <a:r>
              <a:rPr lang="mr-IN" sz="2800" dirty="0">
                <a:latin typeface="Courier"/>
                <a:cs typeface="Courier"/>
              </a:rPr>
              <a:t>plot([0 100],[m-s m-s],'g')</a:t>
            </a: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indx</a:t>
            </a:r>
            <a:r>
              <a:rPr lang="mr-IN" sz="2800" dirty="0">
                <a:latin typeface="Courier"/>
                <a:cs typeface="Courier"/>
              </a:rPr>
              <a:t>=find(m-s&lt;a&amp;a&lt;m+s</a:t>
            </a:r>
            <a:r>
              <a:rPr lang="mr-IN" sz="2800" dirty="0" smtClean="0">
                <a:latin typeface="Courier"/>
                <a:cs typeface="Courier"/>
              </a:rPr>
              <a:t>)</a:t>
            </a:r>
            <a:r>
              <a:rPr lang="en-US" sz="2800" dirty="0" smtClean="0">
                <a:latin typeface="Courier"/>
                <a:cs typeface="Courier"/>
              </a:rPr>
              <a:t>;</a:t>
            </a:r>
            <a:endParaRPr lang="mr-IN" sz="2800" dirty="0">
              <a:latin typeface="Courier"/>
              <a:cs typeface="Courier"/>
            </a:endParaRPr>
          </a:p>
          <a:p>
            <a:pPr>
              <a:defRPr/>
            </a:pPr>
            <a:r>
              <a:rPr lang="mr-IN" sz="2800" dirty="0">
                <a:latin typeface="Courier"/>
                <a:cs typeface="Courier"/>
              </a:rPr>
              <a:t>plot(indx,a(indx),'*')</a:t>
            </a:r>
            <a:endParaRPr lang="en-US" sz="44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1202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66891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latin typeface="Papyrus"/>
                <a:cs typeface="Papyrus"/>
              </a:rPr>
              <a:t>Now find all the points whose value is within one standard deviation of the mean using the </a:t>
            </a:r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find function.</a:t>
            </a:r>
          </a:p>
          <a:p>
            <a:pPr algn="ctr">
              <a:defRPr/>
            </a:pPr>
            <a:r>
              <a:rPr lang="en-US" sz="3200" dirty="0" smtClean="0">
                <a:latin typeface="Papyrus"/>
                <a:cs typeface="Papyrus"/>
              </a:rPr>
              <a:t>This returns the index numbers of the points selected.</a:t>
            </a:r>
          </a:p>
          <a:p>
            <a:pPr>
              <a:defRPr/>
            </a:pPr>
            <a:endParaRPr lang="en-US" sz="2800" dirty="0">
              <a:latin typeface="Courier"/>
              <a:cs typeface="Courier"/>
            </a:endParaRP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indx</a:t>
            </a:r>
            <a:r>
              <a:rPr lang="mr-IN" sz="2800" dirty="0">
                <a:latin typeface="Courier"/>
                <a:cs typeface="Courier"/>
              </a:rPr>
              <a:t>=find(m-s&lt;a&amp;a&lt;m+s</a:t>
            </a:r>
            <a:r>
              <a:rPr lang="mr-IN" sz="2800" dirty="0" smtClean="0">
                <a:latin typeface="Courier"/>
                <a:cs typeface="Courier"/>
              </a:rPr>
              <a:t>)</a:t>
            </a:r>
            <a:r>
              <a:rPr lang="en-US" sz="2800" dirty="0" smtClean="0">
                <a:latin typeface="Courier"/>
                <a:cs typeface="Courier"/>
              </a:rPr>
              <a:t>;</a:t>
            </a:r>
            <a:endParaRPr lang="mr-IN" sz="2800" dirty="0">
              <a:latin typeface="Courier"/>
              <a:cs typeface="Courier"/>
            </a:endParaRPr>
          </a:p>
          <a:p>
            <a:pPr>
              <a:defRPr/>
            </a:pPr>
            <a:endParaRPr lang="en-US" sz="2800" dirty="0" smtClean="0">
              <a:latin typeface="Courier"/>
              <a:cs typeface="Courier"/>
            </a:endParaRPr>
          </a:p>
          <a:p>
            <a:pPr>
              <a:defRPr/>
            </a:pPr>
            <a:r>
              <a:rPr lang="en-US" sz="2800" dirty="0" smtClean="0">
                <a:latin typeface="Courier"/>
                <a:cs typeface="Courier"/>
              </a:rPr>
              <a:t>Now plot the selected points using the index as the x value (data is plotted against index) and the selected points.</a:t>
            </a:r>
            <a:endParaRPr lang="en-US" sz="2800" dirty="0">
              <a:latin typeface="Courier"/>
              <a:cs typeface="Courier"/>
            </a:endParaRPr>
          </a:p>
          <a:p>
            <a:pPr>
              <a:defRPr/>
            </a:pPr>
            <a:endParaRPr lang="en-US" sz="2800" dirty="0" smtClean="0">
              <a:latin typeface="Courier"/>
              <a:cs typeface="Courier"/>
            </a:endParaRPr>
          </a:p>
          <a:p>
            <a:pPr>
              <a:defRPr/>
            </a:pPr>
            <a:r>
              <a:rPr lang="mr-IN" sz="2800" dirty="0" smtClean="0">
                <a:latin typeface="Courier"/>
                <a:cs typeface="Courier"/>
              </a:rPr>
              <a:t>plot</a:t>
            </a:r>
            <a:r>
              <a:rPr lang="mr-IN" sz="2800" dirty="0">
                <a:latin typeface="Courier"/>
                <a:cs typeface="Courier"/>
              </a:rPr>
              <a:t>(indx,a(indx),'*')</a:t>
            </a:r>
            <a:endParaRPr lang="en-US" sz="44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9781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3400" y="2019300"/>
            <a:ext cx="6070600" cy="4914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latin typeface="Papyrus"/>
                <a:cs typeface="Papyrus"/>
              </a:rPr>
              <a:t>Data - blue dots.</a:t>
            </a:r>
          </a:p>
          <a:p>
            <a:r>
              <a:rPr lang="es-AR" sz="3200" dirty="0" smtClean="0">
                <a:latin typeface="Papyrus"/>
                <a:cs typeface="Papyrus"/>
              </a:rPr>
              <a:t>Mean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red line</a:t>
            </a:r>
          </a:p>
          <a:p>
            <a:r>
              <a:rPr lang="es-AR" sz="3200" dirty="0" smtClean="0">
                <a:latin typeface="Papyrus"/>
                <a:cs typeface="Papyrus"/>
              </a:rPr>
              <a:t>Mean±standard devaition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green lines</a:t>
            </a:r>
          </a:p>
          <a:p>
            <a:r>
              <a:rPr lang="es-AR" sz="3200" dirty="0" smtClean="0">
                <a:latin typeface="Papyrus"/>
                <a:cs typeface="Papyrus"/>
              </a:rPr>
              <a:t>Selected data - red asterisks.</a:t>
            </a:r>
          </a:p>
        </p:txBody>
      </p:sp>
    </p:spTree>
    <p:extLst>
      <p:ext uri="{BB962C8B-B14F-4D97-AF65-F5344CB8AC3E}">
        <p14:creationId xmlns:p14="http://schemas.microsoft.com/office/powerpoint/2010/main" val="2715626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Papyrus"/>
                <a:cs typeface="Papyrus"/>
              </a:rPr>
              <a:t>Redo with normal distribution around zero.</a:t>
            </a:r>
            <a:endParaRPr lang="es-AR" sz="3200" dirty="0" smtClean="0">
              <a:latin typeface="Papyrus"/>
              <a:cs typeface="Papyru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3395019" cy="266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3746" y="2362200"/>
            <a:ext cx="5680177" cy="449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81400" y="713989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NO LOOPS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NO EXPLICIT IFs</a:t>
            </a:r>
            <a:endParaRPr lang="es-AR" sz="3200" dirty="0">
              <a:latin typeface="Papyrus"/>
              <a:cs typeface="Papyru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" y="4114800"/>
            <a:ext cx="33950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Fully Matlab vectorized.</a:t>
            </a:r>
            <a:endParaRPr lang="es-AR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046489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5459</TotalTime>
  <Words>337</Words>
  <Application>Microsoft Macintosh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Univ. Memphis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168</cp:revision>
  <dcterms:created xsi:type="dcterms:W3CDTF">2009-10-05T04:23:00Z</dcterms:created>
  <dcterms:modified xsi:type="dcterms:W3CDTF">2019-08-30T00:25:31Z</dcterms:modified>
  <cp:category/>
</cp:coreProperties>
</file>