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9"/>
  </p:notesMasterIdLst>
  <p:sldIdLst>
    <p:sldId id="267" r:id="rId2"/>
    <p:sldId id="268" r:id="rId3"/>
    <p:sldId id="310" r:id="rId4"/>
    <p:sldId id="311" r:id="rId5"/>
    <p:sldId id="312" r:id="rId6"/>
    <p:sldId id="313" r:id="rId7"/>
    <p:sldId id="314" r:id="rId8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C6AFE97-6BB0-4181-BABA-4F157A16A455}" type="datetimeFigureOut">
              <a:rPr lang="en-US"/>
              <a:pPr>
                <a:defRPr/>
              </a:pPr>
              <a:t>8/29/19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8C4218F-67D8-43BE-A48F-A98A711D1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70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This can cause problems</a:t>
            </a:r>
            <a:r>
              <a:rPr lang="es-AR" baseline="0" dirty="0" smtClean="0"/>
              <a:t> with large array sizes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Integer, single precision, and logical are stored as 8 or 16 or 32 bit, 32 bit, 8 or 64 bit, but get converted to double for calculations.</a:t>
            </a:r>
            <a:endParaRPr lang="es-AR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3D8F5-3549-4C4A-AE8B-5DD726AB2B8D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BB3E2-066C-427F-BFBD-A75EAF9F48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C9221-C516-45D2-99DE-730231DC276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FB934-81AD-40E7-B19C-12CFB1CD51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773B4-4C8D-4796-9BC3-A87FE82DC60C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905-9908-4A8A-BD3D-DC75E0B1C1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A32D8-90FE-4EB8-8857-5213069BEF91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A8033-90C3-4D0E-ADCC-A80BA1E3FF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41733-9385-4182-8553-E3CD4CECC90D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083DE-FA71-497A-8E34-E237DF26FE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6E92E-E785-48D0-94F2-69FBA9658775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80E3E-51DE-4293-910F-88BFF9C520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5B3837-BE5B-4831-94F4-A031ADB2AA0B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0B793-2794-4D64-B75D-56DF226C2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6BEEF-2017-4DC4-8DA4-48A3D6140583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B39FA-3418-477D-BB3A-AB971BFF1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15D72-E161-4AE6-ACCA-5B09253F5CB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AF7D5-3027-404D-89A1-5320670DF9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6F11-53FA-4503-8FD9-8CE17D1124A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FF471-D9F0-480C-8281-BF7C98C6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51865-1B8F-4A9C-BCCA-F1C31F03F243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9742B-7592-43D8-B8A5-B58545CC1E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endParaRPr lang="en-US" sz="4400" dirty="0">
              <a:latin typeface="Papyrus"/>
            </a:endParaRPr>
          </a:p>
          <a:p>
            <a:pPr algn="ctr">
              <a:defRPr/>
            </a:pPr>
            <a:r>
              <a:rPr lang="en-US" sz="4400" dirty="0" err="1" smtClean="0">
                <a:latin typeface="Papyrus"/>
              </a:rPr>
              <a:t>i</a:t>
            </a:r>
            <a:r>
              <a:rPr lang="en-US" sz="4400" dirty="0" smtClean="0">
                <a:latin typeface="Papyrus"/>
              </a:rPr>
              <a:t>) Intro to Matlab.</a:t>
            </a:r>
          </a:p>
          <a:p>
            <a:pPr algn="ctr">
              <a:defRPr/>
            </a:pPr>
            <a:endParaRPr lang="en-US" sz="4400" dirty="0">
              <a:latin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</a:rPr>
              <a:t>ii) Intro to Programming.</a:t>
            </a:r>
            <a:endParaRPr lang="en-US" sz="44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61709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00" y="685800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First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Everything in Matlab is a MATRIX.</a:t>
            </a: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Single number is 1x1 matrix.</a:t>
            </a: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Vectors are Nx1 (column) and 1xN (row) matrices.</a:t>
            </a: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Matrices N x M x O </a:t>
            </a:r>
            <a:r>
              <a:rPr lang="mr-IN" sz="3200" dirty="0" smtClean="0">
                <a:latin typeface="Papyrus"/>
              </a:rPr>
              <a:t>…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(indices same as math </a:t>
            </a:r>
            <a:r>
              <a:rPr lang="mr-IN" sz="3200" dirty="0" smtClean="0">
                <a:latin typeface="Papyrus"/>
              </a:rPr>
              <a:t>–</a:t>
            </a:r>
            <a:r>
              <a:rPr lang="en-US" sz="3200" dirty="0" smtClean="0">
                <a:latin typeface="Papyrus"/>
              </a:rPr>
              <a:t> rows, columns, layers, </a:t>
            </a:r>
            <a:r>
              <a:rPr lang="mr-IN" sz="3200" dirty="0" smtClean="0">
                <a:latin typeface="Papyrus"/>
              </a:rPr>
              <a:t>…</a:t>
            </a:r>
            <a:r>
              <a:rPr lang="en-US" sz="3200" dirty="0" smtClean="0">
                <a:latin typeface="Papyrus"/>
              </a:rPr>
              <a:t>)</a:t>
            </a:r>
            <a:endParaRPr lang="en-US" sz="32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71798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906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Second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Matlab does all calculations in</a:t>
            </a: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double precision floating point (64 bits)</a:t>
            </a:r>
          </a:p>
        </p:txBody>
      </p:sp>
    </p:spTree>
    <p:extLst>
      <p:ext uri="{BB962C8B-B14F-4D97-AF65-F5344CB8AC3E}">
        <p14:creationId xmlns:p14="http://schemas.microsoft.com/office/powerpoint/2010/main" val="34336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91440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Second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Can “force” single precision (saves the results as single, calculations still done as double).</a:t>
            </a: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There are complicated work-</a:t>
            </a:r>
            <a:r>
              <a:rPr lang="en-US" sz="3200" dirty="0" err="1" smtClean="0">
                <a:latin typeface="Papyrus"/>
              </a:rPr>
              <a:t>arounds</a:t>
            </a:r>
            <a:r>
              <a:rPr lang="en-US" sz="3200" dirty="0" smtClean="0">
                <a:latin typeface="Papyrus"/>
              </a:rPr>
              <a:t> if you need quadruple precision (128 bits).</a:t>
            </a: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Can store </a:t>
            </a:r>
            <a:r>
              <a:rPr lang="en-US" sz="3200" dirty="0" err="1" smtClean="0">
                <a:latin typeface="Papyrus"/>
              </a:rPr>
              <a:t>logicals</a:t>
            </a:r>
            <a:r>
              <a:rPr lang="en-US" sz="3200" dirty="0" smtClean="0">
                <a:latin typeface="Papyrus"/>
              </a:rPr>
              <a:t> in byte (calculations still done in double, even though only need 1 bit!) </a:t>
            </a:r>
            <a:endParaRPr lang="en-US" sz="32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727040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Third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Interactive and interpretive.</a:t>
            </a: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Makes debugging easy - checks syntax as type, mistakes in red.</a:t>
            </a: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Makes debugging easy </a:t>
            </a:r>
            <a:r>
              <a:rPr lang="mr-IN" sz="3200" dirty="0" smtClean="0">
                <a:latin typeface="Papyrus"/>
              </a:rPr>
              <a:t>–</a:t>
            </a:r>
            <a:r>
              <a:rPr lang="en-US" sz="3200" dirty="0" smtClean="0">
                <a:latin typeface="Papyrus"/>
              </a:rPr>
              <a:t> bug on line where it falls over (usually).</a:t>
            </a:r>
            <a:endParaRPr lang="en-US" sz="32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62225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9144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Fourth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Lots and lots of built in functions</a:t>
            </a: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Lots and lots of “toolboxes” </a:t>
            </a:r>
            <a:r>
              <a:rPr lang="mr-IN" sz="3200" dirty="0" smtClean="0">
                <a:latin typeface="Papyrus"/>
              </a:rPr>
              <a:t>–</a:t>
            </a:r>
            <a:r>
              <a:rPr lang="en-US" sz="3200" dirty="0" smtClean="0">
                <a:latin typeface="Papyrus"/>
              </a:rPr>
              <a:t> collections of functions for specific tasks such as signal processing, statistics, </a:t>
            </a:r>
            <a:r>
              <a:rPr lang="mr-IN" sz="3200" dirty="0" smtClean="0">
                <a:latin typeface="Papyrus"/>
              </a:rPr>
              <a:t>…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Even more functions and toolboxes written and shared by other Matlab users on Matlab </a:t>
            </a:r>
            <a:r>
              <a:rPr lang="en-US" sz="3200" dirty="0" err="1" smtClean="0">
                <a:latin typeface="Papyrus"/>
              </a:rPr>
              <a:t>FileExchange</a:t>
            </a:r>
            <a:r>
              <a:rPr lang="en-US" sz="3200" dirty="0" smtClean="0">
                <a:latin typeface="Papyrus"/>
              </a:rPr>
              <a:t>.</a:t>
            </a:r>
          </a:p>
          <a:p>
            <a:pPr algn="ctr">
              <a:defRPr/>
            </a:pPr>
            <a:r>
              <a:rPr lang="en-US" sz="2400" dirty="0">
                <a:latin typeface="Papyrus"/>
              </a:rPr>
              <a:t>(https://</a:t>
            </a:r>
            <a:r>
              <a:rPr lang="en-US" sz="2400" dirty="0" err="1">
                <a:latin typeface="Papyrus"/>
              </a:rPr>
              <a:t>www.mathworks.com</a:t>
            </a:r>
            <a:r>
              <a:rPr lang="en-US" sz="2400" dirty="0">
                <a:latin typeface="Papyrus"/>
              </a:rPr>
              <a:t>/</a:t>
            </a:r>
            <a:r>
              <a:rPr lang="en-US" sz="2400" dirty="0" err="1">
                <a:latin typeface="Papyrus"/>
              </a:rPr>
              <a:t>matlabcentral</a:t>
            </a:r>
            <a:r>
              <a:rPr lang="en-US" sz="2400" dirty="0">
                <a:latin typeface="Papyrus"/>
              </a:rPr>
              <a:t>/</a:t>
            </a:r>
            <a:r>
              <a:rPr lang="en-US" sz="2400" dirty="0" err="1">
                <a:latin typeface="Papyrus"/>
              </a:rPr>
              <a:t>fileexchange</a:t>
            </a:r>
            <a:r>
              <a:rPr lang="en-US" sz="2400" dirty="0">
                <a:latin typeface="Papyrus"/>
              </a:rPr>
              <a:t>/</a:t>
            </a:r>
            <a:r>
              <a:rPr lang="en-US" sz="3200" dirty="0">
                <a:latin typeface="Papyru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59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563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</a:rPr>
              <a:t>Fifth </a:t>
            </a:r>
            <a:r>
              <a:rPr lang="mr-IN" sz="3200" dirty="0" smtClean="0">
                <a:latin typeface="Papyrus"/>
              </a:rPr>
              <a:t>–</a:t>
            </a: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endParaRPr lang="en-US" sz="3200" dirty="0" smtClean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endParaRPr lang="en-US" sz="3200" dirty="0">
              <a:latin typeface="Papyrus"/>
            </a:endParaRPr>
          </a:p>
          <a:p>
            <a:pPr algn="ctr">
              <a:defRPr/>
            </a:pPr>
            <a:r>
              <a:rPr lang="en-US" sz="3200" dirty="0" smtClean="0">
                <a:latin typeface="Papyrus"/>
              </a:rPr>
              <a:t>Comprehensive 2 and 3 D plotting support.</a:t>
            </a:r>
            <a:endParaRPr lang="en-US" sz="32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391680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4932</TotalTime>
  <Words>294</Words>
  <Application>Microsoft Macintosh PowerPoint</Application>
  <PresentationFormat>On-screen Show (4:3)</PresentationFormat>
  <Paragraphs>57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Univ. Memphis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143</cp:revision>
  <dcterms:created xsi:type="dcterms:W3CDTF">2009-10-05T04:23:00Z</dcterms:created>
  <dcterms:modified xsi:type="dcterms:W3CDTF">2019-08-29T15:37:42Z</dcterms:modified>
  <cp:category/>
</cp:coreProperties>
</file>