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6" r:id="rId5"/>
    <p:sldId id="267" r:id="rId6"/>
    <p:sldId id="260" r:id="rId7"/>
    <p:sldId id="269" r:id="rId8"/>
    <p:sldId id="270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940DE-7A7E-E14F-B6AA-2380D4DA8D81}" type="datetimeFigureOut">
              <a:rPr lang="en-US" smtClean="0"/>
              <a:t>8/27/19</a:t>
            </a:fld>
            <a:endParaRPr lang="es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03935-0EB3-2A48-87E7-327EB4BA08C5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557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Topics</a:t>
            </a:r>
            <a:r>
              <a:rPr lang="es-AR" baseline="0" dirty="0" smtClean="0"/>
              <a:t> in random order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03935-0EB3-2A48-87E7-327EB4BA08C5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1885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931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1494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911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063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814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797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160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905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023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562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304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57B8B-F6AF-DA47-9A1B-AF17C8D10D0E}" type="datetimeFigureOut">
              <a:rPr lang="en-US" smtClean="0"/>
              <a:t>8/27/19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406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84200"/>
            <a:ext cx="914400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Papyrus"/>
                <a:cs typeface="Papyrus"/>
              </a:rPr>
              <a:t>CERI/CIVL-7104/8104 Data Analysis in Geophysics</a:t>
            </a:r>
          </a:p>
          <a:p>
            <a:pPr algn="ctr"/>
            <a:endParaRPr lang="en-US" sz="2800" b="1" dirty="0" smtClean="0">
              <a:latin typeface="Papyrus"/>
              <a:cs typeface="Papyrus"/>
            </a:endParaRPr>
          </a:p>
          <a:p>
            <a:pPr algn="ctr"/>
            <a:r>
              <a:rPr lang="en-US" sz="2800" b="1" dirty="0" smtClean="0">
                <a:latin typeface="Papyrus"/>
                <a:cs typeface="Papyrus"/>
              </a:rPr>
              <a:t>Fall 2019</a:t>
            </a:r>
            <a:br>
              <a:rPr lang="en-US" sz="2800" b="1" dirty="0" smtClean="0">
                <a:latin typeface="Papyrus"/>
                <a:cs typeface="Papyrus"/>
              </a:rPr>
            </a:br>
            <a:endParaRPr lang="en-US" sz="2800" b="1" dirty="0" smtClean="0">
              <a:latin typeface="Papyrus"/>
              <a:cs typeface="Papyrus"/>
            </a:endParaRPr>
          </a:p>
          <a:p>
            <a:pPr algn="ctr"/>
            <a:r>
              <a:rPr lang="en-US" sz="2800" b="1" dirty="0" smtClean="0">
                <a:latin typeface="Papyrus"/>
                <a:cs typeface="Papyrus"/>
              </a:rPr>
              <a:t>Tu Th 11:20-12:45</a:t>
            </a:r>
            <a:br>
              <a:rPr lang="en-US" sz="2800" b="1" dirty="0" smtClean="0">
                <a:latin typeface="Papyrus"/>
                <a:cs typeface="Papyrus"/>
              </a:rPr>
            </a:br>
            <a:endParaRPr lang="en-US" sz="2800" b="1" dirty="0" smtClean="0">
              <a:latin typeface="Papyrus"/>
              <a:cs typeface="Papyrus"/>
            </a:endParaRPr>
          </a:p>
          <a:p>
            <a:pPr algn="ctr"/>
            <a:r>
              <a:rPr lang="en-US" sz="2800" b="1" dirty="0" smtClean="0">
                <a:latin typeface="Papyrus"/>
                <a:cs typeface="Papyrus"/>
              </a:rPr>
              <a:t>CERI New/Long Building: MAC - Student Computer Lab</a:t>
            </a:r>
            <a:br>
              <a:rPr lang="en-US" sz="2800" b="1" dirty="0" smtClean="0">
                <a:latin typeface="Papyrus"/>
                <a:cs typeface="Papyrus"/>
              </a:rPr>
            </a:br>
            <a:r>
              <a:rPr lang="en-US" sz="2800" b="1" dirty="0" smtClean="0">
                <a:latin typeface="Papyrus"/>
                <a:cs typeface="Papyrus"/>
              </a:rPr>
              <a:t/>
            </a:r>
            <a:br>
              <a:rPr lang="en-US" sz="2800" b="1" dirty="0" smtClean="0">
                <a:latin typeface="Papyrus"/>
                <a:cs typeface="Papyrus"/>
              </a:rPr>
            </a:br>
            <a:r>
              <a:rPr lang="en-US" sz="2800" b="1" dirty="0" smtClean="0">
                <a:latin typeface="Papyrus"/>
                <a:cs typeface="Papyrus"/>
              </a:rPr>
              <a:t/>
            </a:r>
            <a:br>
              <a:rPr lang="en-US" sz="2800" b="1" dirty="0" smtClean="0">
                <a:latin typeface="Papyrus"/>
                <a:cs typeface="Papyrus"/>
              </a:rPr>
            </a:br>
            <a:r>
              <a:rPr lang="en-US" sz="2800" b="1" dirty="0" smtClean="0">
                <a:latin typeface="Papyrus"/>
                <a:cs typeface="Papyrus"/>
              </a:rPr>
              <a:t>Instructor: Bob Smalley</a:t>
            </a:r>
            <a:br>
              <a:rPr lang="en-US" sz="2800" b="1" dirty="0" smtClean="0">
                <a:latin typeface="Papyrus"/>
                <a:cs typeface="Papyrus"/>
              </a:rPr>
            </a:br>
            <a:endParaRPr lang="en-US" sz="2800" b="1" dirty="0" smtClean="0">
              <a:latin typeface="Papyrus"/>
              <a:cs typeface="Papyrus"/>
            </a:endParaRPr>
          </a:p>
          <a:p>
            <a:pPr algn="ctr"/>
            <a:r>
              <a:rPr lang="en-US" sz="2800" b="1" dirty="0" smtClean="0">
                <a:latin typeface="Papyrus"/>
                <a:cs typeface="Papyrus"/>
              </a:rPr>
              <a:t>Office hours: when you see me in my office.</a:t>
            </a:r>
            <a:endParaRPr lang="es-AR" sz="28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430878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744"/>
            <a:ext cx="9144000" cy="6678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b="1" dirty="0" smtClean="0">
                <a:latin typeface="Papyrus"/>
                <a:cs typeface="Papyrus"/>
              </a:rPr>
              <a:t>Course Description: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The course provides an overview of common tools used by Geoscientists.</a:t>
            </a: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Topics will include programming in:</a:t>
            </a:r>
          </a:p>
          <a:p>
            <a:pPr algn="ctr"/>
            <a:endParaRPr lang="es-AR" b="1" dirty="0" smtClean="0">
              <a:latin typeface="Papyrus"/>
              <a:cs typeface="Papyrus"/>
            </a:endParaRP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MATLAB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UNIX (Mac OS-X Darwin)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Seismic Analysis Code (SAC)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scripting (sh/bash </a:t>
            </a:r>
            <a:r>
              <a:rPr lang="es-AR" b="1" dirty="0" smtClean="0">
                <a:solidFill>
                  <a:schemeClr val="bg1">
                    <a:lumMod val="75000"/>
                  </a:schemeClr>
                </a:solidFill>
                <a:latin typeface="Papyrus"/>
                <a:cs typeface="Papyrus"/>
              </a:rPr>
              <a:t>and csh</a:t>
            </a:r>
            <a:r>
              <a:rPr lang="es-AR" b="1" dirty="0" smtClean="0">
                <a:latin typeface="Papyrus"/>
                <a:cs typeface="Papyrus"/>
              </a:rPr>
              <a:t>)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AWK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Generic Mapping Tools (GMT)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 Python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FORTRAN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C/C++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network tools such as SSH, S/FTP, VNC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Adobe Illustrator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EXCEL</a:t>
            </a: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Web page development.</a:t>
            </a:r>
          </a:p>
          <a:p>
            <a:pPr algn="ctr"/>
            <a:endParaRPr lang="es-AR" b="1" dirty="0">
              <a:latin typeface="Papyrus"/>
              <a:cs typeface="Papyrus"/>
            </a:endParaRPr>
          </a:p>
          <a:p>
            <a:pPr algn="ctr"/>
            <a:r>
              <a:rPr lang="es-AR" b="1" dirty="0" smtClean="0">
                <a:latin typeface="Papyrus"/>
                <a:cs typeface="Papyrus"/>
              </a:rPr>
              <a:t>Requests?</a:t>
            </a:r>
            <a:endParaRPr lang="es-AR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013611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Papyrus"/>
                <a:cs typeface="Papyrus"/>
              </a:rPr>
              <a:t>The course will be "lab based", a short presentation followed by hands on programming exercises on the CERI Student Lab Mac computer systems for the remainder of the class period.</a:t>
            </a:r>
            <a:br>
              <a:rPr lang="en-US" sz="2800" b="1" dirty="0" smtClean="0">
                <a:latin typeface="Papyrus"/>
                <a:cs typeface="Papyrus"/>
              </a:rPr>
            </a:br>
            <a:endParaRPr lang="en-US" sz="2800" b="1" dirty="0" smtClean="0">
              <a:latin typeface="Papyrus"/>
              <a:cs typeface="Papyrus"/>
            </a:endParaRPr>
          </a:p>
          <a:p>
            <a:pPr algn="ctr"/>
            <a:r>
              <a:rPr lang="en-US" sz="2800" b="1" dirty="0" smtClean="0">
                <a:latin typeface="Papyrus"/>
                <a:cs typeface="Papyrus"/>
              </a:rPr>
              <a:t/>
            </a:r>
            <a:br>
              <a:rPr lang="en-US" sz="2800" b="1" dirty="0" smtClean="0">
                <a:latin typeface="Papyrus"/>
                <a:cs typeface="Papyrus"/>
              </a:rPr>
            </a:br>
            <a:r>
              <a:rPr lang="en-US" sz="2800" b="1" dirty="0" smtClean="0">
                <a:latin typeface="Papyrus"/>
                <a:cs typeface="Papyrus"/>
              </a:rPr>
              <a:t>Homework assignments are designed to develop a working knowledge of a wide range of computer tools.</a:t>
            </a:r>
            <a:endParaRPr lang="es-AR" sz="28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4126603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7000"/>
            <a:ext cx="9144000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Papyrus"/>
                <a:cs typeface="Papyrus"/>
              </a:rPr>
              <a:t>Texts:</a:t>
            </a:r>
            <a:br>
              <a:rPr lang="en-US" sz="2800" b="1" dirty="0" smtClean="0">
                <a:latin typeface="Papyrus"/>
                <a:cs typeface="Papyrus"/>
              </a:rPr>
            </a:br>
            <a:r>
              <a:rPr lang="en-US" sz="2800" b="1" dirty="0" smtClean="0">
                <a:latin typeface="Papyrus"/>
                <a:cs typeface="Papyrus"/>
              </a:rPr>
              <a:t/>
            </a:r>
            <a:br>
              <a:rPr lang="en-US" sz="2800" b="1" dirty="0" smtClean="0">
                <a:latin typeface="Papyrus"/>
                <a:cs typeface="Papyrus"/>
              </a:rPr>
            </a:br>
            <a:r>
              <a:rPr lang="en-US" sz="2800" b="1" dirty="0" smtClean="0">
                <a:latin typeface="Papyrus"/>
                <a:cs typeface="Papyrus"/>
              </a:rPr>
              <a:t>No "official" text.</a:t>
            </a:r>
          </a:p>
          <a:p>
            <a:pPr algn="ctr"/>
            <a:endParaRPr lang="en-US" sz="2800" b="1" dirty="0">
              <a:latin typeface="Papyrus"/>
              <a:cs typeface="Papyrus"/>
            </a:endParaRPr>
          </a:p>
          <a:p>
            <a:pPr algn="ctr"/>
            <a:r>
              <a:rPr lang="en-US" sz="2800" b="1" dirty="0" smtClean="0">
                <a:latin typeface="Papyrus"/>
                <a:cs typeface="Papyrus"/>
              </a:rPr>
              <a:t>Many useful references and documentation are found on the class web page</a:t>
            </a:r>
          </a:p>
          <a:p>
            <a:pPr algn="ctr"/>
            <a:endParaRPr lang="en-US" sz="2800" b="1" dirty="0">
              <a:latin typeface="Papyrus"/>
              <a:cs typeface="Papyrus"/>
            </a:endParaRPr>
          </a:p>
          <a:p>
            <a:pPr algn="ctr"/>
            <a:r>
              <a:rPr lang="en-US" sz="2800" b="1" dirty="0" smtClean="0">
                <a:latin typeface="Papyrus"/>
                <a:cs typeface="Papyrus"/>
              </a:rPr>
              <a:t>http://</a:t>
            </a:r>
            <a:r>
              <a:rPr lang="en-US" sz="2800" b="1" dirty="0" err="1" smtClean="0">
                <a:latin typeface="Papyrus"/>
                <a:cs typeface="Papyrus"/>
              </a:rPr>
              <a:t>www.ceri.memphis.edu</a:t>
            </a:r>
            <a:r>
              <a:rPr lang="en-US" sz="2800" b="1" dirty="0" smtClean="0">
                <a:latin typeface="Papyrus"/>
                <a:cs typeface="Papyrus"/>
              </a:rPr>
              <a:t>/people/</a:t>
            </a:r>
            <a:r>
              <a:rPr lang="en-US" sz="2800" b="1" dirty="0" err="1" smtClean="0">
                <a:latin typeface="Papyrus"/>
                <a:cs typeface="Papyrus"/>
              </a:rPr>
              <a:t>rsmalley</a:t>
            </a:r>
            <a:r>
              <a:rPr lang="en-US" sz="2800" b="1" dirty="0" smtClean="0">
                <a:latin typeface="Papyrus"/>
                <a:cs typeface="Papyrus"/>
              </a:rPr>
              <a:t>/CERI7104/CERI</a:t>
            </a:r>
            <a:r>
              <a:rPr lang="mr-IN" sz="2800" b="1" dirty="0" smtClean="0">
                <a:latin typeface="Papyrus"/>
                <a:cs typeface="Papyrus"/>
              </a:rPr>
              <a:t>…</a:t>
            </a:r>
            <a:r>
              <a:rPr lang="en-US" sz="2800" b="1" dirty="0" smtClean="0">
                <a:latin typeface="Papyrus"/>
                <a:cs typeface="Papyrus"/>
              </a:rPr>
              <a:t>_Data_Analysis_in_Geophysics_F2019.html</a:t>
            </a:r>
          </a:p>
          <a:p>
            <a:pPr algn="ctr"/>
            <a:r>
              <a:rPr lang="en-US" sz="2800" b="1" dirty="0" smtClean="0">
                <a:latin typeface="Papyrus"/>
                <a:cs typeface="Papyrus"/>
              </a:rPr>
              <a:t/>
            </a:r>
            <a:br>
              <a:rPr lang="en-US" sz="2800" b="1" dirty="0" smtClean="0">
                <a:latin typeface="Papyrus"/>
                <a:cs typeface="Papyrus"/>
              </a:rPr>
            </a:br>
            <a:r>
              <a:rPr lang="en-US" sz="2800" b="1" dirty="0" smtClean="0">
                <a:latin typeface="Papyrus"/>
                <a:cs typeface="Papyrus"/>
              </a:rPr>
              <a:t/>
            </a:r>
            <a:br>
              <a:rPr lang="en-US" sz="2800" b="1" dirty="0" smtClean="0">
                <a:latin typeface="Papyrus"/>
                <a:cs typeface="Papyrus"/>
              </a:rPr>
            </a:br>
            <a:r>
              <a:rPr lang="en-US" sz="2800" b="1" dirty="0" smtClean="0">
                <a:latin typeface="Papyrus"/>
                <a:cs typeface="Papyrus"/>
              </a:rPr>
              <a:t>Please see the web pages (links on class web page) from previous years for links to online textbooks, articles, tutorials, etc.</a:t>
            </a:r>
            <a:endParaRPr lang="es-AR" sz="28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975240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640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endParaRPr lang="es-AR" sz="2800" b="1" dirty="0">
              <a:latin typeface="Papyrus"/>
              <a:cs typeface="Papyrus"/>
            </a:endParaRP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Students must attend all labs.</a:t>
            </a:r>
          </a:p>
          <a:p>
            <a:pPr algn="ctr"/>
            <a:endParaRPr lang="es-AR" sz="2800" b="1" dirty="0">
              <a:latin typeface="Papyrus"/>
              <a:cs typeface="Papyrus"/>
            </a:endParaRP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Class absences must be discussed PRIOR to the missed class.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771322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6400"/>
            <a:ext cx="914400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Homework assignments will be posted on the class web page.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Homework assignments must be handed in on time.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endParaRPr lang="es-AR" sz="2800" b="1" dirty="0">
              <a:latin typeface="Papyrus"/>
              <a:cs typeface="Papyrus"/>
            </a:endParaRP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10% will be taken off for each day late.</a:t>
            </a:r>
          </a:p>
        </p:txBody>
      </p:sp>
    </p:spTree>
    <p:extLst>
      <p:ext uri="{BB962C8B-B14F-4D97-AF65-F5344CB8AC3E}">
        <p14:creationId xmlns:p14="http://schemas.microsoft.com/office/powerpoint/2010/main" val="2740953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6400"/>
            <a:ext cx="91440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The class will include completing a computer based research project that uses the tools discussed in class.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85427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9700"/>
            <a:ext cx="9144000" cy="6078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sz="3200" b="1" dirty="0" smtClean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Project:</a:t>
            </a:r>
          </a:p>
          <a:p>
            <a:pPr algn="ctr"/>
            <a:endParaRPr lang="es-AR" sz="2000" b="1" dirty="0" smtClean="0">
              <a:latin typeface="Papyrus"/>
              <a:cs typeface="Papyrus"/>
            </a:endParaRPr>
          </a:p>
          <a:p>
            <a:pPr algn="ctr"/>
            <a:r>
              <a:rPr lang="es-AR" sz="2100" b="1" dirty="0" smtClean="0">
                <a:latin typeface="Papyrus"/>
                <a:cs typeface="Papyrus"/>
              </a:rPr>
              <a:t>Each student will design, implement and present a data analysis project.</a:t>
            </a:r>
          </a:p>
          <a:p>
            <a:pPr algn="ctr"/>
            <a:r>
              <a:rPr lang="es-AR" sz="2100" b="1" dirty="0" smtClean="0">
                <a:latin typeface="Papyrus"/>
                <a:cs typeface="Papyrus"/>
              </a:rPr>
              <a:t>The project should use materials and/or techniques discussed in the class.</a:t>
            </a:r>
          </a:p>
          <a:p>
            <a:pPr algn="ctr"/>
            <a:r>
              <a:rPr lang="es-AR" sz="2100" b="1" dirty="0" smtClean="0">
                <a:latin typeface="Papyrus"/>
                <a:cs typeface="Papyrus"/>
              </a:rPr>
              <a:t>Use of one or more of the tools in the topics above as part of the project is mandatory.</a:t>
            </a:r>
          </a:p>
          <a:p>
            <a:pPr algn="ctr"/>
            <a:r>
              <a:rPr lang="es-AR" sz="2100" b="1" dirty="0" smtClean="0">
                <a:latin typeface="Papyrus"/>
                <a:cs typeface="Papyrus"/>
              </a:rPr>
              <a:t>Geophysics data is preferred and the project can (is encouraged to), but is not required to, be related to your primary research interest or topic.</a:t>
            </a:r>
          </a:p>
          <a:p>
            <a:pPr algn="ctr"/>
            <a:r>
              <a:rPr lang="es-AR" sz="2100" b="1" dirty="0" smtClean="0">
                <a:latin typeface="Papyrus"/>
                <a:cs typeface="Papyrus"/>
              </a:rPr>
              <a:t>The topic should be discussed with me, decided on, and approved no later than Nov 1st.</a:t>
            </a:r>
          </a:p>
          <a:p>
            <a:pPr algn="ctr"/>
            <a:r>
              <a:rPr lang="es-AR" sz="2100" b="1" dirty="0" smtClean="0">
                <a:latin typeface="Papyrus"/>
                <a:cs typeface="Papyrus"/>
              </a:rPr>
              <a:t>The project should not be used for another class you are currently taking.</a:t>
            </a:r>
          </a:p>
          <a:p>
            <a:pPr algn="ctr"/>
            <a:r>
              <a:rPr lang="es-AR" sz="2100" b="1" dirty="0" smtClean="0">
                <a:latin typeface="Papyrus"/>
                <a:cs typeface="Papyrus"/>
              </a:rPr>
              <a:t>Each student will give a 20 minute PowerPoint presentation during the last day of class (will need coordination).</a:t>
            </a:r>
          </a:p>
          <a:p>
            <a:pPr algn="ctr"/>
            <a:r>
              <a:rPr lang="es-AR" sz="2100" b="1" dirty="0" smtClean="0">
                <a:latin typeface="Papyrus"/>
                <a:cs typeface="Papyrus"/>
              </a:rPr>
              <a:t>The project should be thoroughly documented and all scripts/programs/macros turned in as part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699824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640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Grading: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50% homework</a:t>
            </a: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10% class participation</a:t>
            </a: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40% final project.</a:t>
            </a:r>
          </a:p>
          <a:p>
            <a:pPr algn="ctr"/>
            <a:r>
              <a:rPr lang="es-AR" sz="2800" b="1" dirty="0" smtClean="0">
                <a:latin typeface="Papyrus"/>
                <a:cs typeface="Papyrus"/>
              </a:rPr>
              <a:t>There is no final exam.</a:t>
            </a:r>
          </a:p>
          <a:p>
            <a:pPr algn="ctr"/>
            <a:endParaRPr lang="es-AR" sz="2800" b="1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122290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388</Words>
  <Application>Microsoft Macintosh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unknown</dc:creator>
  <cp:lastModifiedBy>unknown unknown</cp:lastModifiedBy>
  <cp:revision>11</cp:revision>
  <dcterms:created xsi:type="dcterms:W3CDTF">2019-08-27T03:49:43Z</dcterms:created>
  <dcterms:modified xsi:type="dcterms:W3CDTF">2019-08-28T02:21:14Z</dcterms:modified>
</cp:coreProperties>
</file>