
<file path=[Content_Types].xml><?xml version="1.0" encoding="utf-8"?>
<Types xmlns="http://schemas.openxmlformats.org/package/2006/content-types">
  <Default Extension="xml" ContentType="application/xml"/>
  <Default Extension="wmf" ContentType="image/x-wmf"/>
  <Default Extension="jpg" ContentType="image/jpeg"/>
  <Default Extension="rels" ContentType="application/vnd.openxmlformats-package.relationships+xml"/>
  <Default Extension="emf" ContentType="image/x-emf"/>
  <Default Extension="vml" ContentType="application/vnd.openxmlformats-officedocument.vmlDrawing"/>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embeddings/oleObject1.bin" ContentType="application/vnd.openxmlformats-officedocument.oleObject"/>
  <Override PartName="/ppt/notesSlides/notesSlide13.xml" ContentType="application/vnd.openxmlformats-officedocument.presentationml.notesSlide+xml"/>
  <Override PartName="/ppt/embeddings/oleObject2.bin" ContentType="application/vnd.openxmlformats-officedocument.oleObject"/>
  <Override PartName="/ppt/notesSlides/notesSlide14.xml" ContentType="application/vnd.openxmlformats-officedocument.presentationml.notesSlide+xml"/>
  <Override PartName="/ppt/embeddings/oleObject3.bin" ContentType="application/vnd.openxmlformats-officedocument.oleObject"/>
  <Override PartName="/ppt/notesSlides/notesSlide15.xml" ContentType="application/vnd.openxmlformats-officedocument.presentationml.notesSlide+xml"/>
  <Override PartName="/ppt/embeddings/oleObject4.bin" ContentType="application/vnd.openxmlformats-officedocument.oleObject"/>
  <Override PartName="/ppt/notesSlides/notesSlide16.xml" ContentType="application/vnd.openxmlformats-officedocument.presentationml.notesSlide+xml"/>
  <Override PartName="/ppt/embeddings/oleObject5.bin" ContentType="application/vnd.openxmlformats-officedocument.oleObject"/>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1"/>
  </p:notesMasterIdLst>
  <p:sldIdLst>
    <p:sldId id="421" r:id="rId2"/>
    <p:sldId id="527" r:id="rId3"/>
    <p:sldId id="520" r:id="rId4"/>
    <p:sldId id="552" r:id="rId5"/>
    <p:sldId id="529" r:id="rId6"/>
    <p:sldId id="519" r:id="rId7"/>
    <p:sldId id="530" r:id="rId8"/>
    <p:sldId id="528" r:id="rId9"/>
    <p:sldId id="517" r:id="rId10"/>
    <p:sldId id="516" r:id="rId11"/>
    <p:sldId id="526" r:id="rId12"/>
    <p:sldId id="495" r:id="rId13"/>
    <p:sldId id="540" r:id="rId14"/>
    <p:sldId id="542" r:id="rId15"/>
    <p:sldId id="541" r:id="rId16"/>
    <p:sldId id="553" r:id="rId17"/>
    <p:sldId id="554" r:id="rId18"/>
    <p:sldId id="597" r:id="rId19"/>
    <p:sldId id="555" r:id="rId20"/>
    <p:sldId id="452" r:id="rId21"/>
    <p:sldId id="570" r:id="rId22"/>
    <p:sldId id="589" r:id="rId23"/>
    <p:sldId id="571" r:id="rId24"/>
    <p:sldId id="595" r:id="rId25"/>
    <p:sldId id="572" r:id="rId26"/>
    <p:sldId id="573" r:id="rId27"/>
    <p:sldId id="574" r:id="rId28"/>
    <p:sldId id="575" r:id="rId29"/>
    <p:sldId id="576" r:id="rId30"/>
    <p:sldId id="577" r:id="rId31"/>
    <p:sldId id="590" r:id="rId32"/>
    <p:sldId id="579" r:id="rId33"/>
    <p:sldId id="581" r:id="rId34"/>
    <p:sldId id="593" r:id="rId35"/>
    <p:sldId id="592" r:id="rId36"/>
    <p:sldId id="584" r:id="rId37"/>
    <p:sldId id="586" r:id="rId38"/>
    <p:sldId id="587" r:id="rId39"/>
    <p:sldId id="536" r:id="rId40"/>
    <p:sldId id="596" r:id="rId41"/>
    <p:sldId id="537" r:id="rId42"/>
    <p:sldId id="556" r:id="rId43"/>
    <p:sldId id="557" r:id="rId44"/>
    <p:sldId id="558" r:id="rId45"/>
    <p:sldId id="559" r:id="rId46"/>
    <p:sldId id="560" r:id="rId47"/>
    <p:sldId id="561" r:id="rId48"/>
    <p:sldId id="562" r:id="rId49"/>
    <p:sldId id="563" r:id="rId5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6223" autoAdjust="0"/>
  </p:normalViewPr>
  <p:slideViewPr>
    <p:cSldViewPr snapToGrid="0" snapToObjects="1">
      <p:cViewPr>
        <p:scale>
          <a:sx n="100" d="100"/>
          <a:sy n="100" d="100"/>
        </p:scale>
        <p:origin x="-1296" y="-72"/>
      </p:cViewPr>
      <p:guideLst>
        <p:guide orient="horz" pos="2160"/>
        <p:guide pos="2880"/>
      </p:guideLst>
    </p:cSldViewPr>
  </p:slideViewPr>
  <p:notesTextViewPr>
    <p:cViewPr>
      <p:scale>
        <a:sx n="100" d="100"/>
        <a:sy n="100" d="100"/>
      </p:scale>
      <p:origin x="0" y="0"/>
    </p:cViewPr>
  </p:notesTextViewPr>
  <p:sorterViewPr>
    <p:cViewPr>
      <p:scale>
        <a:sx n="75" d="100"/>
        <a:sy n="75" d="100"/>
      </p:scale>
      <p:origin x="0" y="179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slide" Target="slides/slide49.xml"/><Relationship Id="rId51" Type="http://schemas.openxmlformats.org/officeDocument/2006/relationships/notesMaster" Target="notesMasters/notesMaster1.xml"/><Relationship Id="rId52" Type="http://schemas.openxmlformats.org/officeDocument/2006/relationships/printerSettings" Target="printerSettings/printerSettings1.bin"/><Relationship Id="rId53" Type="http://schemas.openxmlformats.org/officeDocument/2006/relationships/presProps" Target="presProps.xml"/><Relationship Id="rId54" Type="http://schemas.openxmlformats.org/officeDocument/2006/relationships/viewProps" Target="viewProps.xml"/><Relationship Id="rId55" Type="http://schemas.openxmlformats.org/officeDocument/2006/relationships/theme" Target="theme/theme1.xml"/><Relationship Id="rId56"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6.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8.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9.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0.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21.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EBAC582-8F62-7B4C-8814-BA33F5DEDCBE}" type="datetimeFigureOut">
              <a:rPr lang="en-US" smtClean="0"/>
              <a:t>5/15/18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28EB864-C0B1-6645-B180-5DFA5C55D00F}" type="slidenum">
              <a:rPr lang="en-US" smtClean="0"/>
              <a:t>‹#›</a:t>
            </a:fld>
            <a:endParaRPr lang="en-US"/>
          </a:p>
        </p:txBody>
      </p:sp>
    </p:spTree>
    <p:extLst>
      <p:ext uri="{BB962C8B-B14F-4D97-AF65-F5344CB8AC3E}">
        <p14:creationId xmlns:p14="http://schemas.microsoft.com/office/powerpoint/2010/main" val="2630741598"/>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www.mantleplumes.org/TopPages/GalapagosTop.html" TargetMode="External"/><Relationship Id="rId4" Type="http://schemas.openxmlformats.org/officeDocument/2006/relationships/hyperlink" Target="http://www.mantleplumes.org/TopPages/IcelandTop.html" TargetMode="External"/><Relationship Id="rId5" Type="http://schemas.openxmlformats.org/officeDocument/2006/relationships/hyperlink" Target="http://www.mantleplumes.org/Samoa.html" TargetMode="External"/><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 Id="rId3" Type="http://schemas.openxmlformats.org/officeDocument/2006/relationships/hyperlink" Target="http://tetide.geo.uniroma1.it/sciterra/sezioni/doglioni/Publ_download/Global_polarity.pdf" TargetMode="Externa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s-ES_tradnl" b="0" i="0" noProof="0" dirty="0" smtClean="0"/>
              <a:t>Huellas/</a:t>
            </a:r>
            <a:r>
              <a:rPr lang="es-ES_tradnl" b="0" i="0" baseline="0" noProof="0" dirty="0" smtClean="0"/>
              <a:t>evolución  de “</a:t>
            </a:r>
            <a:r>
              <a:rPr lang="es-ES_tradnl" b="0" i="0" baseline="0" noProof="0" dirty="0" err="1" smtClean="0"/>
              <a:t>hot</a:t>
            </a:r>
            <a:r>
              <a:rPr lang="es-ES_tradnl" b="0" i="0" baseline="0" noProof="0" dirty="0" smtClean="0"/>
              <a:t> spots” – </a:t>
            </a:r>
            <a:r>
              <a:rPr lang="es-ES_tradnl" b="0" i="0" baseline="0" noProof="0" dirty="0" err="1" smtClean="0"/>
              <a:t>Hawaii</a:t>
            </a:r>
            <a:r>
              <a:rPr lang="es-ES_tradnl" b="0" i="0" baseline="0" noProof="0" dirty="0" smtClean="0"/>
              <a:t> es la mas famosa - </a:t>
            </a:r>
            <a:r>
              <a:rPr lang="es-ES_tradnl" b="0" i="0" noProof="0" dirty="0" smtClean="0"/>
              <a:t>Accidentes geográficos</a:t>
            </a:r>
            <a:r>
              <a:rPr lang="es-ES_tradnl" b="0" i="0" baseline="0" noProof="0" dirty="0" smtClean="0"/>
              <a:t> lineales </a:t>
            </a:r>
            <a:r>
              <a:rPr lang="es-ES_tradnl" b="0" i="0" baseline="0" noProof="0" dirty="0" err="1" smtClean="0"/>
              <a:t>geometricamente</a:t>
            </a:r>
            <a:r>
              <a:rPr lang="es-ES_tradnl" b="0" i="0" baseline="0" noProof="0" dirty="0" smtClean="0"/>
              <a:t>, a veces un cambio en dirección y lineal en otro dirección después, padrón de evolución (i.e. cambios) - progresión lineal de edades y profundidades, falla mecánica </a:t>
            </a:r>
            <a:r>
              <a:rPr lang="mr-IN" b="0" i="0" baseline="0" noProof="0" dirty="0" smtClean="0"/>
              <a:t>–</a:t>
            </a:r>
            <a:r>
              <a:rPr lang="es-ES_tradnl" b="0" i="0" baseline="0" noProof="0" dirty="0" smtClean="0"/>
              <a:t> colapse lateral.</a:t>
            </a:r>
            <a:endParaRPr lang="es-ES_tradnl" b="0" i="0" noProof="0" dirty="0" smtClean="0"/>
          </a:p>
          <a:p>
            <a:endParaRPr lang="es-ES_tradnl" b="0" i="0" baseline="0" noProof="0" dirty="0" smtClean="0"/>
          </a:p>
          <a:p>
            <a:endParaRPr lang="es-ES_tradnl" b="0" i="0" noProof="0" dirty="0" smtClean="0"/>
          </a:p>
          <a:p>
            <a:r>
              <a:rPr lang="es-ES_tradnl" b="1" i="1" noProof="0" dirty="0" err="1" smtClean="0"/>
              <a:t>The</a:t>
            </a:r>
            <a:r>
              <a:rPr lang="es-ES_tradnl" b="1" i="1" noProof="0" dirty="0" smtClean="0"/>
              <a:t> No-Net-</a:t>
            </a:r>
            <a:r>
              <a:rPr lang="es-ES_tradnl" b="1" i="1" noProof="0" dirty="0" err="1" smtClean="0"/>
              <a:t>Rotation</a:t>
            </a:r>
            <a:r>
              <a:rPr lang="es-ES_tradnl" b="1" i="1" noProof="0" dirty="0" smtClean="0"/>
              <a:t> Reference </a:t>
            </a:r>
            <a:r>
              <a:rPr lang="es-ES_tradnl" b="1" i="1" noProof="0" dirty="0" err="1" smtClean="0"/>
              <a:t>Frame</a:t>
            </a:r>
            <a:endParaRPr lang="es-ES_tradnl" noProof="0" dirty="0" smtClean="0"/>
          </a:p>
          <a:p>
            <a:r>
              <a:rPr lang="es-ES_tradnl" noProof="0" dirty="0" err="1" smtClean="0"/>
              <a:t>The</a:t>
            </a:r>
            <a:r>
              <a:rPr lang="es-ES_tradnl" noProof="0" dirty="0" smtClean="0"/>
              <a:t> NUVEL 1 </a:t>
            </a:r>
            <a:r>
              <a:rPr lang="es-ES_tradnl" noProof="0" dirty="0" err="1" smtClean="0"/>
              <a:t>model</a:t>
            </a:r>
            <a:r>
              <a:rPr lang="es-ES_tradnl" noProof="0" dirty="0" smtClean="0"/>
              <a:t> (</a:t>
            </a:r>
            <a:r>
              <a:rPr lang="es-ES_tradnl" i="1" noProof="0" dirty="0" err="1" smtClean="0"/>
              <a:t>DeMets</a:t>
            </a:r>
            <a:r>
              <a:rPr lang="es-ES_tradnl" i="1" noProof="0" dirty="0" smtClean="0"/>
              <a:t> et al.</a:t>
            </a:r>
            <a:r>
              <a:rPr lang="es-ES_tradnl" noProof="0" dirty="0" smtClean="0"/>
              <a:t>, 1990) and </a:t>
            </a:r>
            <a:r>
              <a:rPr lang="es-ES_tradnl" noProof="0" dirty="0" err="1" smtClean="0"/>
              <a:t>the</a:t>
            </a:r>
            <a:r>
              <a:rPr lang="es-ES_tradnl" noProof="0" dirty="0" smtClean="0"/>
              <a:t> </a:t>
            </a:r>
            <a:r>
              <a:rPr lang="es-ES_tradnl" noProof="0" dirty="0" err="1" smtClean="0"/>
              <a:t>Space</a:t>
            </a:r>
            <a:r>
              <a:rPr lang="es-ES_tradnl" noProof="0" dirty="0" smtClean="0"/>
              <a:t> </a:t>
            </a:r>
            <a:r>
              <a:rPr lang="es-ES_tradnl" noProof="0" dirty="0" err="1" smtClean="0"/>
              <a:t>Geodesy</a:t>
            </a:r>
            <a:r>
              <a:rPr lang="es-ES_tradnl" noProof="0" dirty="0" smtClean="0"/>
              <a:t> ITRF2000 and NASA </a:t>
            </a:r>
            <a:r>
              <a:rPr lang="es-ES_tradnl" noProof="0" dirty="0" err="1" smtClean="0"/>
              <a:t>databases</a:t>
            </a:r>
            <a:r>
              <a:rPr lang="es-ES_tradnl" noProof="0" dirty="0" smtClean="0"/>
              <a:t> (</a:t>
            </a:r>
            <a:r>
              <a:rPr lang="es-ES_tradnl" i="1" noProof="0" dirty="0" err="1" smtClean="0"/>
              <a:t>Heflin</a:t>
            </a:r>
            <a:r>
              <a:rPr lang="es-ES_tradnl" i="1" noProof="0" dirty="0" smtClean="0"/>
              <a:t> et al.</a:t>
            </a:r>
            <a:r>
              <a:rPr lang="es-ES_tradnl" noProof="0" dirty="0" smtClean="0"/>
              <a:t>, 2005) </a:t>
            </a:r>
            <a:r>
              <a:rPr lang="es-ES_tradnl" noProof="0" dirty="0" err="1" smtClean="0"/>
              <a:t>provide</a:t>
            </a:r>
            <a:r>
              <a:rPr lang="es-ES_tradnl" noProof="0" dirty="0" smtClean="0"/>
              <a:t> </a:t>
            </a:r>
            <a:r>
              <a:rPr lang="es-ES_tradnl" noProof="0" dirty="0" err="1" smtClean="0"/>
              <a:t>information</a:t>
            </a:r>
            <a:r>
              <a:rPr lang="es-ES_tradnl" noProof="0" dirty="0" smtClean="0"/>
              <a:t> </a:t>
            </a:r>
            <a:r>
              <a:rPr lang="es-ES_tradnl" noProof="0" dirty="0" err="1" smtClean="0"/>
              <a:t>on</a:t>
            </a:r>
            <a:r>
              <a:rPr lang="es-ES_tradnl" noProof="0" dirty="0" smtClean="0"/>
              <a:t> </a:t>
            </a:r>
            <a:r>
              <a:rPr lang="es-ES_tradnl" noProof="0" dirty="0" err="1" smtClean="0"/>
              <a:t>plate</a:t>
            </a:r>
            <a:r>
              <a:rPr lang="es-ES_tradnl" noProof="0" dirty="0" smtClean="0"/>
              <a:t> </a:t>
            </a:r>
            <a:r>
              <a:rPr lang="es-ES_tradnl" noProof="0" dirty="0" err="1" smtClean="0"/>
              <a:t>motions</a:t>
            </a:r>
            <a:r>
              <a:rPr lang="es-ES_tradnl" noProof="0" dirty="0" smtClean="0"/>
              <a:t>. </a:t>
            </a:r>
            <a:r>
              <a:rPr lang="es-ES_tradnl" noProof="0" dirty="0" err="1" smtClean="0"/>
              <a:t>They</a:t>
            </a:r>
            <a:r>
              <a:rPr lang="es-ES_tradnl" noProof="0" dirty="0" smtClean="0"/>
              <a:t> are </a:t>
            </a:r>
            <a:r>
              <a:rPr lang="es-ES_tradnl" noProof="0" dirty="0" err="1" smtClean="0"/>
              <a:t>based</a:t>
            </a:r>
            <a:r>
              <a:rPr lang="es-ES_tradnl" noProof="0" dirty="0" smtClean="0"/>
              <a:t> </a:t>
            </a:r>
            <a:r>
              <a:rPr lang="es-ES_tradnl" noProof="0" dirty="0" err="1" smtClean="0"/>
              <a:t>on</a:t>
            </a:r>
            <a:r>
              <a:rPr lang="es-ES_tradnl" noProof="0" dirty="0" smtClean="0"/>
              <a:t> </a:t>
            </a:r>
            <a:r>
              <a:rPr lang="es-ES_tradnl" noProof="0" dirty="0" err="1" smtClean="0"/>
              <a:t>the</a:t>
            </a:r>
            <a:r>
              <a:rPr lang="es-ES_tradnl" noProof="0" dirty="0" smtClean="0"/>
              <a:t> </a:t>
            </a:r>
            <a:r>
              <a:rPr lang="es-ES_tradnl" noProof="0" dirty="0" err="1" smtClean="0"/>
              <a:t>artificially</a:t>
            </a:r>
            <a:r>
              <a:rPr lang="es-ES_tradnl" noProof="0" dirty="0" smtClean="0"/>
              <a:t> </a:t>
            </a:r>
            <a:r>
              <a:rPr lang="es-ES_tradnl" noProof="0" dirty="0" err="1" smtClean="0"/>
              <a:t>imposed</a:t>
            </a:r>
            <a:r>
              <a:rPr lang="es-ES_tradnl" noProof="0" dirty="0" smtClean="0"/>
              <a:t> </a:t>
            </a:r>
            <a:r>
              <a:rPr lang="es-ES_tradnl" noProof="0" dirty="0" err="1" smtClean="0"/>
              <a:t>assumption</a:t>
            </a:r>
            <a:r>
              <a:rPr lang="es-ES_tradnl" noProof="0" dirty="0" smtClean="0"/>
              <a:t> of a no-net-</a:t>
            </a:r>
            <a:r>
              <a:rPr lang="es-ES_tradnl" noProof="0" dirty="0" err="1" smtClean="0"/>
              <a:t>rotation</a:t>
            </a:r>
            <a:r>
              <a:rPr lang="es-ES_tradnl" noProof="0" dirty="0" smtClean="0"/>
              <a:t> (NNR) </a:t>
            </a:r>
            <a:r>
              <a:rPr lang="es-ES_tradnl" noProof="0" dirty="0" err="1" smtClean="0"/>
              <a:t>reference</a:t>
            </a:r>
            <a:r>
              <a:rPr lang="es-ES_tradnl" noProof="0" dirty="0" smtClean="0"/>
              <a:t> </a:t>
            </a:r>
            <a:r>
              <a:rPr lang="es-ES_tradnl" noProof="0" dirty="0" err="1" smtClean="0"/>
              <a:t>frame</a:t>
            </a:r>
            <a:r>
              <a:rPr lang="es-ES_tradnl" noProof="0" dirty="0" smtClean="0"/>
              <a:t>, </a:t>
            </a:r>
            <a:r>
              <a:rPr lang="es-ES_tradnl" i="1" noProof="0" dirty="0" smtClean="0"/>
              <a:t>i.e.</a:t>
            </a:r>
            <a:r>
              <a:rPr lang="es-ES_tradnl" noProof="0" dirty="0" smtClean="0"/>
              <a:t>, </a:t>
            </a:r>
            <a:r>
              <a:rPr lang="es-ES_tradnl" noProof="0" dirty="0" err="1" smtClean="0"/>
              <a:t>plates</a:t>
            </a:r>
            <a:r>
              <a:rPr lang="es-ES_tradnl" noProof="0" dirty="0" smtClean="0"/>
              <a:t> are </a:t>
            </a:r>
            <a:r>
              <a:rPr lang="es-ES_tradnl" noProof="0" dirty="0" err="1" smtClean="0"/>
              <a:t>imagined</a:t>
            </a:r>
            <a:r>
              <a:rPr lang="es-ES_tradnl" noProof="0" dirty="0" smtClean="0"/>
              <a:t> </a:t>
            </a:r>
            <a:r>
              <a:rPr lang="es-ES_tradnl" noProof="0" dirty="0" err="1" smtClean="0"/>
              <a:t>to</a:t>
            </a:r>
            <a:r>
              <a:rPr lang="es-ES_tradnl" noProof="0" dirty="0" smtClean="0"/>
              <a:t> </a:t>
            </a:r>
            <a:r>
              <a:rPr lang="es-ES_tradnl" noProof="0" dirty="0" err="1" smtClean="0"/>
              <a:t>move</a:t>
            </a:r>
            <a:r>
              <a:rPr lang="es-ES_tradnl" noProof="0" dirty="0" smtClean="0"/>
              <a:t> </a:t>
            </a:r>
            <a:r>
              <a:rPr lang="es-ES_tradnl" noProof="0" dirty="0" err="1" smtClean="0"/>
              <a:t>relative</a:t>
            </a:r>
            <a:r>
              <a:rPr lang="es-ES_tradnl" noProof="0" dirty="0" smtClean="0"/>
              <a:t> </a:t>
            </a:r>
            <a:r>
              <a:rPr lang="es-ES_tradnl" noProof="0" dirty="0" err="1" smtClean="0"/>
              <a:t>to</a:t>
            </a:r>
            <a:r>
              <a:rPr lang="es-ES_tradnl" noProof="0" dirty="0" smtClean="0"/>
              <a:t> a </a:t>
            </a:r>
            <a:r>
              <a:rPr lang="es-ES_tradnl" noProof="0" dirty="0" err="1" smtClean="0"/>
              <a:t>fixed</a:t>
            </a:r>
            <a:r>
              <a:rPr lang="es-ES_tradnl" noProof="0" dirty="0" smtClean="0"/>
              <a:t> </a:t>
            </a:r>
            <a:r>
              <a:rPr lang="es-ES_tradnl" noProof="0" dirty="0" err="1" smtClean="0"/>
              <a:t>Earth</a:t>
            </a:r>
            <a:r>
              <a:rPr lang="es-ES_tradnl" noProof="0" dirty="0" smtClean="0"/>
              <a:t> center, and </a:t>
            </a:r>
            <a:r>
              <a:rPr lang="es-ES_tradnl" noProof="0" dirty="0" err="1" smtClean="0"/>
              <a:t>the</a:t>
            </a:r>
            <a:r>
              <a:rPr lang="es-ES_tradnl" noProof="0" dirty="0" smtClean="0"/>
              <a:t> </a:t>
            </a:r>
            <a:r>
              <a:rPr lang="es-ES_tradnl" noProof="0" dirty="0" err="1" smtClean="0"/>
              <a:t>lithosphere</a:t>
            </a:r>
            <a:r>
              <a:rPr lang="es-ES_tradnl" noProof="0" dirty="0" smtClean="0"/>
              <a:t> </a:t>
            </a:r>
            <a:r>
              <a:rPr lang="es-ES_tradnl" noProof="0" dirty="0" err="1" smtClean="0"/>
              <a:t>does</a:t>
            </a:r>
            <a:r>
              <a:rPr lang="es-ES_tradnl" noProof="0" dirty="0" smtClean="0"/>
              <a:t> </a:t>
            </a:r>
            <a:r>
              <a:rPr lang="es-ES_tradnl" noProof="0" dirty="0" err="1" smtClean="0"/>
              <a:t>not</a:t>
            </a:r>
            <a:r>
              <a:rPr lang="es-ES_tradnl" noProof="0" dirty="0" smtClean="0"/>
              <a:t> </a:t>
            </a:r>
            <a:r>
              <a:rPr lang="es-ES_tradnl" noProof="0" dirty="0" err="1" smtClean="0"/>
              <a:t>move</a:t>
            </a:r>
            <a:r>
              <a:rPr lang="es-ES_tradnl" noProof="0" dirty="0" smtClean="0"/>
              <a:t> </a:t>
            </a:r>
            <a:r>
              <a:rPr lang="es-ES_tradnl" noProof="0" dirty="0" err="1" smtClean="0"/>
              <a:t>relative</a:t>
            </a:r>
            <a:r>
              <a:rPr lang="es-ES_tradnl" noProof="0" dirty="0" smtClean="0"/>
              <a:t> </a:t>
            </a:r>
            <a:r>
              <a:rPr lang="es-ES_tradnl" noProof="0" dirty="0" err="1" smtClean="0"/>
              <a:t>to</a:t>
            </a:r>
            <a:r>
              <a:rPr lang="es-ES_tradnl" noProof="0" dirty="0" smtClean="0"/>
              <a:t> </a:t>
            </a:r>
            <a:r>
              <a:rPr lang="es-ES_tradnl" noProof="0" dirty="0" err="1" smtClean="0"/>
              <a:t>the</a:t>
            </a:r>
            <a:r>
              <a:rPr lang="es-ES_tradnl" noProof="0" dirty="0" smtClean="0"/>
              <a:t> </a:t>
            </a:r>
            <a:r>
              <a:rPr lang="es-ES_tradnl" noProof="0" dirty="0" err="1" smtClean="0"/>
              <a:t>underlying</a:t>
            </a:r>
            <a:r>
              <a:rPr lang="es-ES_tradnl" noProof="0" dirty="0" smtClean="0"/>
              <a:t> </a:t>
            </a:r>
            <a:r>
              <a:rPr lang="es-ES_tradnl" noProof="0" dirty="0" err="1" smtClean="0"/>
              <a:t>mantle</a:t>
            </a:r>
            <a:r>
              <a:rPr lang="es-ES_tradnl" noProof="0" dirty="0" smtClean="0"/>
              <a:t>, </a:t>
            </a:r>
            <a:r>
              <a:rPr lang="es-ES_tradnl" noProof="0" dirty="0" err="1" smtClean="0"/>
              <a:t>or</a:t>
            </a:r>
            <a:r>
              <a:rPr lang="es-ES_tradnl" noProof="0" dirty="0" smtClean="0"/>
              <a:t> </a:t>
            </a:r>
            <a:r>
              <a:rPr lang="es-ES_tradnl" noProof="0" dirty="0" err="1" smtClean="0"/>
              <a:t>the</a:t>
            </a:r>
            <a:r>
              <a:rPr lang="es-ES_tradnl" noProof="0" dirty="0" smtClean="0"/>
              <a:t> sum of </a:t>
            </a:r>
            <a:r>
              <a:rPr lang="es-ES_tradnl" noProof="0" dirty="0" err="1" smtClean="0"/>
              <a:t>its</a:t>
            </a:r>
            <a:r>
              <a:rPr lang="es-ES_tradnl" noProof="0" dirty="0" smtClean="0"/>
              <a:t> </a:t>
            </a:r>
            <a:r>
              <a:rPr lang="es-ES_tradnl" noProof="0" dirty="0" err="1" smtClean="0"/>
              <a:t>movements</a:t>
            </a:r>
            <a:r>
              <a:rPr lang="es-ES_tradnl" noProof="0" dirty="0" smtClean="0"/>
              <a:t> </a:t>
            </a:r>
            <a:r>
              <a:rPr lang="es-ES_tradnl" noProof="0" dirty="0" err="1" smtClean="0"/>
              <a:t>is</a:t>
            </a:r>
            <a:r>
              <a:rPr lang="es-ES_tradnl" noProof="0" dirty="0" smtClean="0"/>
              <a:t> </a:t>
            </a:r>
            <a:r>
              <a:rPr lang="es-ES_tradnl" noProof="0" dirty="0" err="1" smtClean="0"/>
              <a:t>zero</a:t>
            </a:r>
            <a:r>
              <a:rPr lang="es-ES_tradnl" noProof="0" dirty="0" smtClean="0"/>
              <a:t>. </a:t>
            </a:r>
            <a:r>
              <a:rPr lang="es-ES_tradnl" noProof="0" dirty="0" err="1" smtClean="0"/>
              <a:t>However</a:t>
            </a:r>
            <a:r>
              <a:rPr lang="es-ES_tradnl" noProof="0" dirty="0" smtClean="0"/>
              <a:t> </a:t>
            </a:r>
            <a:r>
              <a:rPr lang="es-ES_tradnl" noProof="0" dirty="0" err="1" smtClean="0"/>
              <a:t>we</a:t>
            </a:r>
            <a:r>
              <a:rPr lang="es-ES_tradnl" noProof="0" dirty="0" smtClean="0"/>
              <a:t> </a:t>
            </a:r>
            <a:r>
              <a:rPr lang="es-ES_tradnl" noProof="0" dirty="0" err="1" smtClean="0"/>
              <a:t>know</a:t>
            </a:r>
            <a:r>
              <a:rPr lang="es-ES_tradnl" noProof="0" dirty="0" smtClean="0"/>
              <a:t> </a:t>
            </a:r>
            <a:r>
              <a:rPr lang="es-ES_tradnl" noProof="0" dirty="0" err="1" smtClean="0"/>
              <a:t>the</a:t>
            </a:r>
            <a:r>
              <a:rPr lang="es-ES_tradnl" noProof="0" dirty="0" smtClean="0"/>
              <a:t> </a:t>
            </a:r>
            <a:r>
              <a:rPr lang="es-ES_tradnl" noProof="0" dirty="0" err="1" smtClean="0"/>
              <a:t>lithosphere</a:t>
            </a:r>
            <a:r>
              <a:rPr lang="es-ES_tradnl" noProof="0" dirty="0" smtClean="0"/>
              <a:t> </a:t>
            </a:r>
            <a:r>
              <a:rPr lang="es-ES_tradnl" noProof="0" dirty="0" err="1" smtClean="0"/>
              <a:t>does</a:t>
            </a:r>
            <a:r>
              <a:rPr lang="es-ES_tradnl" noProof="0" dirty="0" smtClean="0"/>
              <a:t> </a:t>
            </a:r>
            <a:r>
              <a:rPr lang="es-ES_tradnl" noProof="0" dirty="0" err="1" smtClean="0"/>
              <a:t>move</a:t>
            </a:r>
            <a:r>
              <a:rPr lang="es-ES_tradnl" noProof="0" dirty="0" smtClean="0"/>
              <a:t> </a:t>
            </a:r>
            <a:r>
              <a:rPr lang="es-ES_tradnl" noProof="0" dirty="0" err="1" smtClean="0"/>
              <a:t>relative</a:t>
            </a:r>
            <a:r>
              <a:rPr lang="es-ES_tradnl" noProof="0" dirty="0" smtClean="0"/>
              <a:t> </a:t>
            </a:r>
            <a:r>
              <a:rPr lang="es-ES_tradnl" noProof="0" dirty="0" err="1" smtClean="0"/>
              <a:t>to</a:t>
            </a:r>
            <a:r>
              <a:rPr lang="es-ES_tradnl" noProof="0" dirty="0" smtClean="0"/>
              <a:t> </a:t>
            </a:r>
            <a:r>
              <a:rPr lang="es-ES_tradnl" noProof="0" dirty="0" err="1" smtClean="0"/>
              <a:t>the</a:t>
            </a:r>
            <a:r>
              <a:rPr lang="es-ES_tradnl" noProof="0" dirty="0" smtClean="0"/>
              <a:t> sub-asthenospheric </a:t>
            </a:r>
            <a:r>
              <a:rPr lang="es-ES_tradnl" noProof="0" dirty="0" err="1" smtClean="0"/>
              <a:t>mantle</a:t>
            </a:r>
            <a:r>
              <a:rPr lang="es-ES_tradnl" noProof="0" dirty="0" smtClean="0"/>
              <a:t>, and </a:t>
            </a:r>
            <a:r>
              <a:rPr lang="es-ES_tradnl" noProof="0" dirty="0" err="1" smtClean="0"/>
              <a:t>this</a:t>
            </a:r>
            <a:r>
              <a:rPr lang="es-ES_tradnl" noProof="0" dirty="0" smtClean="0"/>
              <a:t> </a:t>
            </a:r>
            <a:r>
              <a:rPr lang="es-ES_tradnl" noProof="0" dirty="0" err="1" smtClean="0"/>
              <a:t>is</a:t>
            </a:r>
            <a:r>
              <a:rPr lang="es-ES_tradnl" noProof="0" dirty="0" smtClean="0"/>
              <a:t> </a:t>
            </a:r>
            <a:r>
              <a:rPr lang="es-ES_tradnl" noProof="0" dirty="0" err="1" smtClean="0"/>
              <a:t>not</a:t>
            </a:r>
            <a:r>
              <a:rPr lang="es-ES_tradnl" noProof="0" dirty="0" smtClean="0"/>
              <a:t> </a:t>
            </a:r>
            <a:r>
              <a:rPr lang="es-ES_tradnl" noProof="0" dirty="0" err="1" smtClean="0"/>
              <a:t>only</a:t>
            </a:r>
            <a:r>
              <a:rPr lang="es-ES_tradnl" noProof="0" dirty="0" smtClean="0"/>
              <a:t> </a:t>
            </a:r>
            <a:r>
              <a:rPr lang="es-ES_tradnl" noProof="0" dirty="0" err="1" smtClean="0"/>
              <a:t>suggested</a:t>
            </a:r>
            <a:r>
              <a:rPr lang="es-ES_tradnl" noProof="0" dirty="0" smtClean="0"/>
              <a:t> </a:t>
            </a:r>
            <a:r>
              <a:rPr lang="es-ES_tradnl" noProof="0" dirty="0" err="1" smtClean="0"/>
              <a:t>by</a:t>
            </a:r>
            <a:r>
              <a:rPr lang="es-ES_tradnl" noProof="0" dirty="0" smtClean="0"/>
              <a:t> </a:t>
            </a:r>
            <a:r>
              <a:rPr lang="es-ES_tradnl" noProof="0" dirty="0" err="1" smtClean="0"/>
              <a:t>the</a:t>
            </a:r>
            <a:r>
              <a:rPr lang="es-ES_tradnl" noProof="0" dirty="0" smtClean="0"/>
              <a:t> </a:t>
            </a:r>
            <a:r>
              <a:rPr lang="es-ES_tradnl" noProof="0" dirty="0" err="1" smtClean="0"/>
              <a:t>Hawaiian</a:t>
            </a:r>
            <a:r>
              <a:rPr lang="es-ES_tradnl" noProof="0" dirty="0" smtClean="0"/>
              <a:t> and similar </a:t>
            </a:r>
            <a:r>
              <a:rPr lang="es-ES_tradnl" noProof="0" dirty="0" err="1" smtClean="0"/>
              <a:t>volcanic</a:t>
            </a:r>
            <a:r>
              <a:rPr lang="es-ES_tradnl" noProof="0" dirty="0" smtClean="0"/>
              <a:t> </a:t>
            </a:r>
            <a:r>
              <a:rPr lang="es-ES_tradnl" noProof="0" dirty="0" err="1" smtClean="0"/>
              <a:t>tracks</a:t>
            </a:r>
            <a:r>
              <a:rPr lang="es-ES_tradnl" noProof="0" dirty="0" smtClean="0"/>
              <a:t>, </a:t>
            </a:r>
            <a:r>
              <a:rPr lang="es-ES_tradnl" noProof="0" dirty="0" err="1" smtClean="0"/>
              <a:t>but</a:t>
            </a:r>
            <a:r>
              <a:rPr lang="es-ES_tradnl" noProof="0" dirty="0" smtClean="0"/>
              <a:t> </a:t>
            </a:r>
            <a:r>
              <a:rPr lang="es-ES_tradnl" noProof="0" dirty="0" err="1" smtClean="0"/>
              <a:t>it</a:t>
            </a:r>
            <a:r>
              <a:rPr lang="es-ES_tradnl" noProof="0" dirty="0" smtClean="0"/>
              <a:t> </a:t>
            </a:r>
            <a:r>
              <a:rPr lang="es-ES_tradnl" noProof="0" dirty="0" err="1" smtClean="0"/>
              <a:t>is</a:t>
            </a:r>
            <a:r>
              <a:rPr lang="es-ES_tradnl" noProof="0" dirty="0" smtClean="0"/>
              <a:t> </a:t>
            </a:r>
            <a:r>
              <a:rPr lang="es-ES_tradnl" noProof="0" dirty="0" err="1" smtClean="0"/>
              <a:t>also</a:t>
            </a:r>
            <a:r>
              <a:rPr lang="es-ES_tradnl" noProof="0" dirty="0" smtClean="0"/>
              <a:t> </a:t>
            </a:r>
            <a:r>
              <a:rPr lang="es-ES_tradnl" noProof="0" dirty="0" err="1" smtClean="0"/>
              <a:t>kinematically</a:t>
            </a:r>
            <a:r>
              <a:rPr lang="es-ES_tradnl" noProof="0" dirty="0" smtClean="0"/>
              <a:t> </a:t>
            </a:r>
            <a:r>
              <a:rPr lang="es-ES_tradnl" noProof="0" dirty="0" err="1" smtClean="0"/>
              <a:t>required</a:t>
            </a:r>
            <a:r>
              <a:rPr lang="es-ES_tradnl" noProof="0" dirty="0" smtClean="0"/>
              <a:t> </a:t>
            </a:r>
            <a:r>
              <a:rPr lang="es-ES_tradnl" noProof="0" dirty="0" err="1" smtClean="0"/>
              <a:t>by</a:t>
            </a:r>
            <a:r>
              <a:rPr lang="es-ES_tradnl" noProof="0" dirty="0" smtClean="0"/>
              <a:t> </a:t>
            </a:r>
            <a:r>
              <a:rPr lang="es-ES_tradnl" noProof="0" dirty="0" err="1" smtClean="0"/>
              <a:t>the</a:t>
            </a:r>
            <a:r>
              <a:rPr lang="es-ES_tradnl" noProof="0" dirty="0" smtClean="0"/>
              <a:t> </a:t>
            </a:r>
            <a:r>
              <a:rPr lang="es-ES_tradnl" noProof="0" dirty="0" err="1" smtClean="0"/>
              <a:t>relative</a:t>
            </a:r>
            <a:r>
              <a:rPr lang="es-ES_tradnl" noProof="0" dirty="0" smtClean="0"/>
              <a:t> </a:t>
            </a:r>
            <a:r>
              <a:rPr lang="es-ES_tradnl" noProof="0" dirty="0" err="1" smtClean="0"/>
              <a:t>migration</a:t>
            </a:r>
            <a:r>
              <a:rPr lang="es-ES_tradnl" noProof="0" dirty="0" smtClean="0"/>
              <a:t> of </a:t>
            </a:r>
            <a:r>
              <a:rPr lang="es-ES_tradnl" noProof="0" dirty="0" err="1" smtClean="0"/>
              <a:t>plate</a:t>
            </a:r>
            <a:r>
              <a:rPr lang="es-ES_tradnl" noProof="0" dirty="0" smtClean="0"/>
              <a:t> </a:t>
            </a:r>
            <a:r>
              <a:rPr lang="es-ES_tradnl" noProof="0" dirty="0" err="1" smtClean="0"/>
              <a:t>margins</a:t>
            </a:r>
            <a:r>
              <a:rPr lang="es-ES_tradnl" noProof="0" dirty="0" smtClean="0"/>
              <a:t>. </a:t>
            </a:r>
            <a:r>
              <a:rPr lang="es-ES_tradnl" noProof="0" dirty="0" err="1" smtClean="0"/>
              <a:t>The</a:t>
            </a:r>
            <a:r>
              <a:rPr lang="es-ES_tradnl" noProof="0" dirty="0" smtClean="0"/>
              <a:t> ITRF2000 </a:t>
            </a:r>
            <a:r>
              <a:rPr lang="es-ES_tradnl" noProof="0" dirty="0" err="1" smtClean="0"/>
              <a:t>reference</a:t>
            </a:r>
            <a:r>
              <a:rPr lang="es-ES_tradnl" noProof="0" dirty="0" smtClean="0"/>
              <a:t> </a:t>
            </a:r>
            <a:r>
              <a:rPr lang="es-ES_tradnl" noProof="0" dirty="0" err="1" smtClean="0"/>
              <a:t>frame</a:t>
            </a:r>
            <a:r>
              <a:rPr lang="es-ES_tradnl" noProof="0" dirty="0" smtClean="0"/>
              <a:t> (</a:t>
            </a:r>
            <a:r>
              <a:rPr lang="es-ES_tradnl" i="1" noProof="0" dirty="0" err="1" smtClean="0"/>
              <a:t>e.g</a:t>
            </a:r>
            <a:r>
              <a:rPr lang="es-ES_tradnl" i="1" noProof="0" dirty="0" smtClean="0"/>
              <a:t>., </a:t>
            </a:r>
            <a:r>
              <a:rPr lang="es-ES_tradnl" i="1" noProof="0" dirty="0" err="1" smtClean="0"/>
              <a:t>Heflin</a:t>
            </a:r>
            <a:r>
              <a:rPr lang="es-ES_tradnl" i="1" noProof="0" dirty="0" smtClean="0"/>
              <a:t> et al.</a:t>
            </a:r>
            <a:r>
              <a:rPr lang="es-ES_tradnl" noProof="0" dirty="0" smtClean="0"/>
              <a:t>, 2005) </a:t>
            </a:r>
            <a:r>
              <a:rPr lang="es-ES_tradnl" noProof="0" dirty="0" err="1" smtClean="0"/>
              <a:t>is</a:t>
            </a:r>
            <a:r>
              <a:rPr lang="es-ES_tradnl" noProof="0" dirty="0" smtClean="0"/>
              <a:t> </a:t>
            </a:r>
            <a:r>
              <a:rPr lang="es-ES_tradnl" noProof="0" dirty="0" err="1" smtClean="0"/>
              <a:t>excellent</a:t>
            </a:r>
            <a:r>
              <a:rPr lang="es-ES_tradnl" noProof="0" dirty="0" smtClean="0"/>
              <a:t> </a:t>
            </a:r>
            <a:r>
              <a:rPr lang="es-ES_tradnl" noProof="0" dirty="0" err="1" smtClean="0"/>
              <a:t>for</a:t>
            </a:r>
            <a:r>
              <a:rPr lang="es-ES_tradnl" noProof="0" dirty="0" smtClean="0"/>
              <a:t> </a:t>
            </a:r>
            <a:r>
              <a:rPr lang="es-ES_tradnl" noProof="0" dirty="0" err="1" smtClean="0"/>
              <a:t>describing</a:t>
            </a:r>
            <a:r>
              <a:rPr lang="es-ES_tradnl" noProof="0" dirty="0" smtClean="0"/>
              <a:t> </a:t>
            </a:r>
            <a:r>
              <a:rPr lang="es-ES_tradnl" noProof="0" dirty="0" err="1" smtClean="0"/>
              <a:t>relative</a:t>
            </a:r>
            <a:r>
              <a:rPr lang="es-ES_tradnl" noProof="0" dirty="0" smtClean="0"/>
              <a:t> </a:t>
            </a:r>
            <a:r>
              <a:rPr lang="es-ES_tradnl" noProof="0" dirty="0" err="1" smtClean="0"/>
              <a:t>plate</a:t>
            </a:r>
            <a:r>
              <a:rPr lang="es-ES_tradnl" noProof="0" dirty="0" smtClean="0"/>
              <a:t> </a:t>
            </a:r>
            <a:r>
              <a:rPr lang="es-ES_tradnl" noProof="0" dirty="0" err="1" smtClean="0"/>
              <a:t>motions</a:t>
            </a:r>
            <a:r>
              <a:rPr lang="es-ES_tradnl" noProof="0" dirty="0" smtClean="0"/>
              <a:t>, and </a:t>
            </a:r>
            <a:r>
              <a:rPr lang="es-ES_tradnl" noProof="0" dirty="0" err="1" smtClean="0"/>
              <a:t>it</a:t>
            </a:r>
            <a:r>
              <a:rPr lang="es-ES_tradnl" noProof="0" dirty="0" smtClean="0"/>
              <a:t> </a:t>
            </a:r>
            <a:r>
              <a:rPr lang="es-ES_tradnl" noProof="0" dirty="0" err="1" smtClean="0"/>
              <a:t>is</a:t>
            </a:r>
            <a:r>
              <a:rPr lang="es-ES_tradnl" noProof="0" dirty="0" smtClean="0"/>
              <a:t> </a:t>
            </a:r>
            <a:r>
              <a:rPr lang="es-ES_tradnl" noProof="0" dirty="0" err="1" smtClean="0"/>
              <a:t>also</a:t>
            </a:r>
            <a:r>
              <a:rPr lang="es-ES_tradnl" noProof="0" dirty="0" smtClean="0"/>
              <a:t> </a:t>
            </a:r>
            <a:r>
              <a:rPr lang="es-ES_tradnl" noProof="0" dirty="0" err="1" smtClean="0"/>
              <a:t>considered</a:t>
            </a:r>
            <a:r>
              <a:rPr lang="es-ES_tradnl" noProof="0" dirty="0" smtClean="0"/>
              <a:t> </a:t>
            </a:r>
            <a:r>
              <a:rPr lang="es-ES_tradnl" noProof="0" dirty="0" err="1" smtClean="0"/>
              <a:t>to</a:t>
            </a:r>
            <a:r>
              <a:rPr lang="es-ES_tradnl" noProof="0" dirty="0" smtClean="0"/>
              <a:t> be </a:t>
            </a:r>
            <a:r>
              <a:rPr lang="es-ES_tradnl" noProof="0" dirty="0" err="1" smtClean="0"/>
              <a:t>an</a:t>
            </a:r>
            <a:r>
              <a:rPr lang="es-ES_tradnl" noProof="0" dirty="0" smtClean="0"/>
              <a:t> </a:t>
            </a:r>
            <a:r>
              <a:rPr lang="es-ES_tradnl" noProof="0" dirty="0" err="1" smtClean="0"/>
              <a:t>absolute</a:t>
            </a:r>
            <a:r>
              <a:rPr lang="es-ES_tradnl" noProof="0" dirty="0" smtClean="0"/>
              <a:t> </a:t>
            </a:r>
            <a:r>
              <a:rPr lang="es-ES_tradnl" noProof="0" dirty="0" err="1" smtClean="0"/>
              <a:t>reference</a:t>
            </a:r>
            <a:r>
              <a:rPr lang="es-ES_tradnl" noProof="0" dirty="0" smtClean="0"/>
              <a:t> </a:t>
            </a:r>
            <a:r>
              <a:rPr lang="es-ES_tradnl" noProof="0" dirty="0" err="1" smtClean="0"/>
              <a:t>frame</a:t>
            </a:r>
            <a:r>
              <a:rPr lang="es-ES_tradnl" noProof="0" dirty="0" smtClean="0"/>
              <a:t> (</a:t>
            </a:r>
            <a:r>
              <a:rPr lang="es-ES_tradnl" noProof="0" dirty="0" err="1" smtClean="0"/>
              <a:t>relative</a:t>
            </a:r>
            <a:r>
              <a:rPr lang="es-ES_tradnl" noProof="0" dirty="0" smtClean="0"/>
              <a:t> </a:t>
            </a:r>
            <a:r>
              <a:rPr lang="es-ES_tradnl" noProof="0" dirty="0" err="1" smtClean="0"/>
              <a:t>to</a:t>
            </a:r>
            <a:r>
              <a:rPr lang="es-ES_tradnl" noProof="0" dirty="0" smtClean="0"/>
              <a:t> </a:t>
            </a:r>
            <a:r>
              <a:rPr lang="es-ES_tradnl" noProof="0" dirty="0" err="1" smtClean="0"/>
              <a:t>the</a:t>
            </a:r>
            <a:r>
              <a:rPr lang="es-ES_tradnl" noProof="0" dirty="0" smtClean="0"/>
              <a:t> GPS </a:t>
            </a:r>
            <a:r>
              <a:rPr lang="es-ES_tradnl" noProof="0" dirty="0" err="1" smtClean="0"/>
              <a:t>satellite</a:t>
            </a:r>
            <a:r>
              <a:rPr lang="es-ES_tradnl" noProof="0" dirty="0" smtClean="0"/>
              <a:t> </a:t>
            </a:r>
            <a:r>
              <a:rPr lang="es-ES_tradnl" noProof="0" dirty="0" err="1" smtClean="0"/>
              <a:t>constellation</a:t>
            </a:r>
            <a:r>
              <a:rPr lang="es-ES_tradnl" noProof="0" dirty="0" smtClean="0"/>
              <a:t> and </a:t>
            </a:r>
            <a:r>
              <a:rPr lang="es-ES_tradnl" noProof="0" dirty="0" err="1" smtClean="0"/>
              <a:t>the</a:t>
            </a:r>
            <a:r>
              <a:rPr lang="es-ES_tradnl" noProof="0" dirty="0" smtClean="0"/>
              <a:t> </a:t>
            </a:r>
            <a:r>
              <a:rPr lang="es-ES_tradnl" noProof="0" dirty="0" err="1" smtClean="0"/>
              <a:t>Earth’s</a:t>
            </a:r>
            <a:r>
              <a:rPr lang="es-ES_tradnl" noProof="0" dirty="0" smtClean="0"/>
              <a:t> center of </a:t>
            </a:r>
            <a:r>
              <a:rPr lang="es-ES_tradnl" noProof="0" dirty="0" err="1" smtClean="0"/>
              <a:t>mass</a:t>
            </a:r>
            <a:r>
              <a:rPr lang="es-ES_tradnl" noProof="0" dirty="0" smtClean="0"/>
              <a:t>). </a:t>
            </a:r>
            <a:r>
              <a:rPr lang="es-ES_tradnl" noProof="0" dirty="0" err="1" smtClean="0"/>
              <a:t>However</a:t>
            </a:r>
            <a:r>
              <a:rPr lang="es-ES_tradnl" noProof="0" dirty="0" smtClean="0"/>
              <a:t>, </a:t>
            </a:r>
            <a:r>
              <a:rPr lang="es-ES_tradnl" noProof="0" dirty="0" err="1" smtClean="0"/>
              <a:t>when</a:t>
            </a:r>
            <a:r>
              <a:rPr lang="es-ES_tradnl" noProof="0" dirty="0" smtClean="0"/>
              <a:t> </a:t>
            </a:r>
            <a:r>
              <a:rPr lang="es-ES_tradnl" noProof="0" dirty="0" err="1" smtClean="0"/>
              <a:t>magmatic</a:t>
            </a:r>
            <a:r>
              <a:rPr lang="es-ES_tradnl" noProof="0" dirty="0" smtClean="0"/>
              <a:t> </a:t>
            </a:r>
            <a:r>
              <a:rPr lang="es-ES_tradnl" noProof="0" dirty="0" err="1" smtClean="0"/>
              <a:t>sources</a:t>
            </a:r>
            <a:r>
              <a:rPr lang="es-ES_tradnl" noProof="0" dirty="0" smtClean="0"/>
              <a:t> are </a:t>
            </a:r>
            <a:r>
              <a:rPr lang="es-ES_tradnl" noProof="0" dirty="0" err="1" smtClean="0"/>
              <a:t>included</a:t>
            </a:r>
            <a:r>
              <a:rPr lang="es-ES_tradnl" noProof="0" dirty="0" smtClean="0"/>
              <a:t> in </a:t>
            </a:r>
            <a:r>
              <a:rPr lang="es-ES_tradnl" noProof="0" dirty="0" err="1" smtClean="0"/>
              <a:t>the</a:t>
            </a:r>
            <a:r>
              <a:rPr lang="es-ES_tradnl" noProof="0" dirty="0" smtClean="0"/>
              <a:t> </a:t>
            </a:r>
            <a:r>
              <a:rPr lang="es-ES_tradnl" noProof="0" dirty="0" err="1" smtClean="0"/>
              <a:t>kinematic</a:t>
            </a:r>
            <a:r>
              <a:rPr lang="es-ES_tradnl" noProof="0" dirty="0" smtClean="0"/>
              <a:t> </a:t>
            </a:r>
            <a:r>
              <a:rPr lang="es-ES_tradnl" noProof="0" dirty="0" err="1" smtClean="0"/>
              <a:t>analysis</a:t>
            </a:r>
            <a:r>
              <a:rPr lang="es-ES_tradnl" noProof="0" dirty="0" smtClean="0"/>
              <a:t>, </a:t>
            </a:r>
            <a:r>
              <a:rPr lang="es-ES_tradnl" noProof="0" dirty="0" err="1" smtClean="0"/>
              <a:t>the</a:t>
            </a:r>
            <a:r>
              <a:rPr lang="es-ES_tradnl" noProof="0" dirty="0" smtClean="0"/>
              <a:t> </a:t>
            </a:r>
            <a:r>
              <a:rPr lang="es-ES_tradnl" noProof="0" dirty="0" err="1" smtClean="0"/>
              <a:t>movement</a:t>
            </a:r>
            <a:r>
              <a:rPr lang="es-ES_tradnl" noProof="0" dirty="0" smtClean="0"/>
              <a:t> of </a:t>
            </a:r>
            <a:r>
              <a:rPr lang="es-ES_tradnl" noProof="0" dirty="0" err="1" smtClean="0"/>
              <a:t>the</a:t>
            </a:r>
            <a:r>
              <a:rPr lang="es-ES_tradnl" noProof="0" dirty="0" smtClean="0"/>
              <a:t> </a:t>
            </a:r>
            <a:r>
              <a:rPr lang="es-ES_tradnl" noProof="0" dirty="0" err="1" smtClean="0"/>
              <a:t>lithosphere</a:t>
            </a:r>
            <a:r>
              <a:rPr lang="es-ES_tradnl" noProof="0" dirty="0" smtClean="0"/>
              <a:t> </a:t>
            </a:r>
            <a:r>
              <a:rPr lang="es-ES_tradnl" noProof="0" dirty="0" err="1" smtClean="0"/>
              <a:t>relative</a:t>
            </a:r>
            <a:r>
              <a:rPr lang="es-ES_tradnl" noProof="0" dirty="0" smtClean="0"/>
              <a:t> </a:t>
            </a:r>
            <a:r>
              <a:rPr lang="es-ES_tradnl" noProof="0" dirty="0" err="1" smtClean="0"/>
              <a:t>to</a:t>
            </a:r>
            <a:r>
              <a:rPr lang="es-ES_tradnl" noProof="0" dirty="0" smtClean="0"/>
              <a:t> </a:t>
            </a:r>
            <a:r>
              <a:rPr lang="es-ES_tradnl" noProof="0" dirty="0" err="1" smtClean="0"/>
              <a:t>the</a:t>
            </a:r>
            <a:r>
              <a:rPr lang="es-ES_tradnl" noProof="0" dirty="0" smtClean="0"/>
              <a:t> </a:t>
            </a:r>
            <a:r>
              <a:rPr lang="es-ES_tradnl" noProof="0" dirty="0" err="1" smtClean="0"/>
              <a:t>mantle</a:t>
            </a:r>
            <a:r>
              <a:rPr lang="es-ES_tradnl" noProof="0" dirty="0" smtClean="0"/>
              <a:t> </a:t>
            </a:r>
            <a:r>
              <a:rPr lang="es-ES_tradnl" noProof="0" dirty="0" err="1" smtClean="0"/>
              <a:t>must</a:t>
            </a:r>
            <a:r>
              <a:rPr lang="es-ES_tradnl" noProof="0" dirty="0" smtClean="0"/>
              <a:t> be </a:t>
            </a:r>
            <a:r>
              <a:rPr lang="es-ES_tradnl" noProof="0" dirty="0" err="1" smtClean="0"/>
              <a:t>taken</a:t>
            </a:r>
            <a:r>
              <a:rPr lang="es-ES_tradnl" noProof="0" dirty="0" smtClean="0"/>
              <a:t> </a:t>
            </a:r>
            <a:r>
              <a:rPr lang="es-ES_tradnl" noProof="0" dirty="0" err="1" smtClean="0"/>
              <a:t>into</a:t>
            </a:r>
            <a:r>
              <a:rPr lang="es-ES_tradnl" noProof="0" dirty="0" smtClean="0"/>
              <a:t> </a:t>
            </a:r>
            <a:r>
              <a:rPr lang="es-ES_tradnl" noProof="0" dirty="0" err="1" smtClean="0"/>
              <a:t>account</a:t>
            </a:r>
            <a:r>
              <a:rPr lang="es-ES_tradnl" noProof="0" dirty="0" smtClean="0"/>
              <a:t> in </a:t>
            </a:r>
            <a:r>
              <a:rPr lang="es-ES_tradnl" noProof="0" dirty="0" err="1" smtClean="0"/>
              <a:t>an</a:t>
            </a:r>
            <a:r>
              <a:rPr lang="es-ES_tradnl" noProof="0" dirty="0" smtClean="0"/>
              <a:t> "</a:t>
            </a:r>
            <a:r>
              <a:rPr lang="es-ES_tradnl" noProof="0" dirty="0" err="1" smtClean="0"/>
              <a:t>absolute</a:t>
            </a:r>
            <a:r>
              <a:rPr lang="es-ES_tradnl" noProof="0" dirty="0" smtClean="0"/>
              <a:t>" </a:t>
            </a:r>
            <a:r>
              <a:rPr lang="es-ES_tradnl" noProof="0" dirty="0" err="1" smtClean="0"/>
              <a:t>plate</a:t>
            </a:r>
            <a:r>
              <a:rPr lang="es-ES_tradnl" noProof="0" dirty="0" smtClean="0"/>
              <a:t> </a:t>
            </a:r>
            <a:r>
              <a:rPr lang="es-ES_tradnl" noProof="0" dirty="0" err="1" smtClean="0"/>
              <a:t>motions</a:t>
            </a:r>
            <a:r>
              <a:rPr lang="es-ES_tradnl" noProof="0" dirty="0" smtClean="0"/>
              <a:t> </a:t>
            </a:r>
            <a:r>
              <a:rPr lang="es-ES_tradnl" noProof="0" dirty="0" err="1" smtClean="0"/>
              <a:t>analysis</a:t>
            </a:r>
            <a:r>
              <a:rPr lang="es-ES_tradnl" noProof="0" dirty="0" smtClean="0"/>
              <a:t>, and </a:t>
            </a:r>
            <a:r>
              <a:rPr lang="es-ES_tradnl" noProof="0" dirty="0" err="1" smtClean="0"/>
              <a:t>the</a:t>
            </a:r>
            <a:r>
              <a:rPr lang="es-ES_tradnl" noProof="0" dirty="0" smtClean="0"/>
              <a:t> NNR </a:t>
            </a:r>
            <a:r>
              <a:rPr lang="es-ES_tradnl" noProof="0" dirty="0" err="1" smtClean="0"/>
              <a:t>must</a:t>
            </a:r>
            <a:r>
              <a:rPr lang="es-ES_tradnl" noProof="0" dirty="0" smtClean="0"/>
              <a:t> be </a:t>
            </a:r>
            <a:r>
              <a:rPr lang="es-ES_tradnl" noProof="0" dirty="0" err="1" smtClean="0"/>
              <a:t>abandoned</a:t>
            </a:r>
            <a:r>
              <a:rPr lang="es-ES_tradnl" noProof="0" dirty="0" smtClean="0"/>
              <a:t>. </a:t>
            </a:r>
          </a:p>
          <a:p>
            <a:r>
              <a:rPr lang="es-ES_tradnl" b="1" i="1" noProof="0" dirty="0" err="1" smtClean="0"/>
              <a:t>Westward</a:t>
            </a:r>
            <a:r>
              <a:rPr lang="es-ES_tradnl" b="1" i="1" noProof="0" dirty="0" smtClean="0"/>
              <a:t> </a:t>
            </a:r>
            <a:r>
              <a:rPr lang="es-ES_tradnl" b="1" i="1" noProof="0" dirty="0" err="1" smtClean="0"/>
              <a:t>Drift</a:t>
            </a:r>
            <a:r>
              <a:rPr lang="es-ES_tradnl" b="1" i="1" noProof="0" dirty="0" smtClean="0"/>
              <a:t> of </a:t>
            </a:r>
            <a:r>
              <a:rPr lang="es-ES_tradnl" b="1" i="1" noProof="0" dirty="0" err="1" smtClean="0"/>
              <a:t>the</a:t>
            </a:r>
            <a:r>
              <a:rPr lang="es-ES_tradnl" b="1" i="1" noProof="0" dirty="0" smtClean="0"/>
              <a:t> </a:t>
            </a:r>
            <a:r>
              <a:rPr lang="es-ES_tradnl" b="1" i="1" noProof="0" dirty="0" err="1" smtClean="0"/>
              <a:t>Lithosphere</a:t>
            </a:r>
            <a:endParaRPr lang="es-ES_tradnl" noProof="0" dirty="0" smtClean="0"/>
          </a:p>
          <a:p>
            <a:r>
              <a:rPr lang="es-ES_tradnl" noProof="0" dirty="0" err="1" smtClean="0"/>
              <a:t>When</a:t>
            </a:r>
            <a:r>
              <a:rPr lang="es-ES_tradnl" noProof="0" dirty="0" smtClean="0"/>
              <a:t> </a:t>
            </a:r>
            <a:r>
              <a:rPr lang="es-ES_tradnl" noProof="0" dirty="0" err="1" smtClean="0"/>
              <a:t>plate</a:t>
            </a:r>
            <a:r>
              <a:rPr lang="es-ES_tradnl" noProof="0" dirty="0" smtClean="0"/>
              <a:t> </a:t>
            </a:r>
            <a:r>
              <a:rPr lang="es-ES_tradnl" noProof="0" dirty="0" err="1" smtClean="0"/>
              <a:t>motions</a:t>
            </a:r>
            <a:r>
              <a:rPr lang="es-ES_tradnl" noProof="0" dirty="0" smtClean="0"/>
              <a:t> are </a:t>
            </a:r>
            <a:r>
              <a:rPr lang="es-ES_tradnl" noProof="0" dirty="0" err="1" smtClean="0"/>
              <a:t>measured</a:t>
            </a:r>
            <a:r>
              <a:rPr lang="es-ES_tradnl" noProof="0" dirty="0" smtClean="0"/>
              <a:t> in </a:t>
            </a:r>
            <a:r>
              <a:rPr lang="es-ES_tradnl" noProof="0" dirty="0" err="1" smtClean="0"/>
              <a:t>the</a:t>
            </a:r>
            <a:r>
              <a:rPr lang="es-ES_tradnl" noProof="0" dirty="0" smtClean="0"/>
              <a:t> </a:t>
            </a:r>
            <a:r>
              <a:rPr lang="es-ES_tradnl" noProof="0" dirty="0" err="1" smtClean="0"/>
              <a:t>hotspot</a:t>
            </a:r>
            <a:r>
              <a:rPr lang="es-ES_tradnl" noProof="0" dirty="0" smtClean="0"/>
              <a:t> </a:t>
            </a:r>
            <a:r>
              <a:rPr lang="es-ES_tradnl" noProof="0" dirty="0" err="1" smtClean="0"/>
              <a:t>reference</a:t>
            </a:r>
            <a:r>
              <a:rPr lang="es-ES_tradnl" noProof="0" dirty="0" smtClean="0"/>
              <a:t> </a:t>
            </a:r>
            <a:r>
              <a:rPr lang="es-ES_tradnl" noProof="0" dirty="0" err="1" smtClean="0"/>
              <a:t>frame</a:t>
            </a:r>
            <a:r>
              <a:rPr lang="es-ES_tradnl" noProof="0" dirty="0" smtClean="0"/>
              <a:t>, </a:t>
            </a:r>
            <a:r>
              <a:rPr lang="es-ES_tradnl" noProof="0" dirty="0" err="1" smtClean="0"/>
              <a:t>the</a:t>
            </a:r>
            <a:r>
              <a:rPr lang="es-ES_tradnl" noProof="0" dirty="0" smtClean="0"/>
              <a:t> </a:t>
            </a:r>
            <a:r>
              <a:rPr lang="es-ES_tradnl" noProof="0" dirty="0" err="1" smtClean="0"/>
              <a:t>lithosphere</a:t>
            </a:r>
            <a:r>
              <a:rPr lang="es-ES_tradnl" noProof="0" dirty="0" smtClean="0"/>
              <a:t> shows a net “</a:t>
            </a:r>
            <a:r>
              <a:rPr lang="es-ES_tradnl" noProof="0" dirty="0" err="1" smtClean="0"/>
              <a:t>westward</a:t>
            </a:r>
            <a:r>
              <a:rPr lang="es-ES_tradnl" noProof="0" dirty="0" smtClean="0"/>
              <a:t>” </a:t>
            </a:r>
            <a:r>
              <a:rPr lang="es-ES_tradnl" noProof="0" dirty="0" err="1" smtClean="0"/>
              <a:t>drift</a:t>
            </a:r>
            <a:r>
              <a:rPr lang="es-ES_tradnl" noProof="0" dirty="0" smtClean="0"/>
              <a:t> (</a:t>
            </a:r>
            <a:r>
              <a:rPr lang="es-ES_tradnl" i="1" noProof="0" dirty="0" err="1" smtClean="0"/>
              <a:t>Bostrom</a:t>
            </a:r>
            <a:r>
              <a:rPr lang="es-ES_tradnl" noProof="0" dirty="0" smtClean="0"/>
              <a:t>, 1971; </a:t>
            </a:r>
            <a:r>
              <a:rPr lang="es-ES_tradnl" i="1" noProof="0" dirty="0" err="1" smtClean="0"/>
              <a:t>O'Connell</a:t>
            </a:r>
            <a:r>
              <a:rPr lang="es-ES_tradnl" i="1" noProof="0" dirty="0" smtClean="0"/>
              <a:t> et al.</a:t>
            </a:r>
            <a:r>
              <a:rPr lang="es-ES_tradnl" noProof="0" dirty="0" smtClean="0"/>
              <a:t>, 1991; </a:t>
            </a:r>
            <a:r>
              <a:rPr lang="es-ES_tradnl" i="1" noProof="0" dirty="0" err="1" smtClean="0"/>
              <a:t>Ricard</a:t>
            </a:r>
            <a:r>
              <a:rPr lang="es-ES_tradnl" i="1" noProof="0" dirty="0" smtClean="0"/>
              <a:t> et al.</a:t>
            </a:r>
            <a:r>
              <a:rPr lang="es-ES_tradnl" noProof="0" dirty="0" smtClean="0"/>
              <a:t>, 1991). </a:t>
            </a:r>
            <a:r>
              <a:rPr lang="es-ES_tradnl" noProof="0" dirty="0" err="1" smtClean="0"/>
              <a:t>This</a:t>
            </a:r>
            <a:r>
              <a:rPr lang="es-ES_tradnl" noProof="0" dirty="0" smtClean="0"/>
              <a:t> “</a:t>
            </a:r>
            <a:r>
              <a:rPr lang="es-ES_tradnl" noProof="0" dirty="0" err="1" smtClean="0"/>
              <a:t>westward</a:t>
            </a:r>
            <a:r>
              <a:rPr lang="es-ES_tradnl" noProof="0" dirty="0" smtClean="0"/>
              <a:t>” </a:t>
            </a:r>
            <a:r>
              <a:rPr lang="es-ES_tradnl" noProof="0" dirty="0" err="1" smtClean="0"/>
              <a:t>drift</a:t>
            </a:r>
            <a:r>
              <a:rPr lang="es-ES_tradnl" noProof="0" dirty="0" smtClean="0"/>
              <a:t> </a:t>
            </a:r>
            <a:r>
              <a:rPr lang="es-ES_tradnl" noProof="0" dirty="0" err="1" smtClean="0"/>
              <a:t>persists</a:t>
            </a:r>
            <a:r>
              <a:rPr lang="es-ES_tradnl" noProof="0" dirty="0" smtClean="0"/>
              <a:t> </a:t>
            </a:r>
            <a:r>
              <a:rPr lang="es-ES_tradnl" noProof="0" dirty="0" err="1" smtClean="0"/>
              <a:t>also</a:t>
            </a:r>
            <a:r>
              <a:rPr lang="es-ES_tradnl" noProof="0" dirty="0" smtClean="0"/>
              <a:t> </a:t>
            </a:r>
            <a:r>
              <a:rPr lang="es-ES_tradnl" noProof="0" dirty="0" err="1" smtClean="0"/>
              <a:t>when</a:t>
            </a:r>
            <a:r>
              <a:rPr lang="es-ES_tradnl" noProof="0" dirty="0" smtClean="0"/>
              <a:t> </a:t>
            </a:r>
            <a:r>
              <a:rPr lang="es-ES_tradnl" noProof="0" dirty="0" err="1" smtClean="0"/>
              <a:t>plate</a:t>
            </a:r>
            <a:r>
              <a:rPr lang="es-ES_tradnl" noProof="0" dirty="0" smtClean="0"/>
              <a:t> </a:t>
            </a:r>
            <a:r>
              <a:rPr lang="es-ES_tradnl" noProof="0" dirty="0" err="1" smtClean="0"/>
              <a:t>motions</a:t>
            </a:r>
            <a:r>
              <a:rPr lang="es-ES_tradnl" noProof="0" dirty="0" smtClean="0"/>
              <a:t> are </a:t>
            </a:r>
            <a:r>
              <a:rPr lang="es-ES_tradnl" noProof="0" dirty="0" err="1" smtClean="0"/>
              <a:t>computed</a:t>
            </a:r>
            <a:r>
              <a:rPr lang="es-ES_tradnl" noProof="0" dirty="0" smtClean="0"/>
              <a:t> </a:t>
            </a:r>
            <a:r>
              <a:rPr lang="es-ES_tradnl" noProof="0" dirty="0" err="1" smtClean="0"/>
              <a:t>relative</a:t>
            </a:r>
            <a:r>
              <a:rPr lang="es-ES_tradnl" noProof="0" dirty="0" smtClean="0"/>
              <a:t> </a:t>
            </a:r>
            <a:r>
              <a:rPr lang="es-ES_tradnl" noProof="0" dirty="0" err="1" smtClean="0"/>
              <a:t>to</a:t>
            </a:r>
            <a:r>
              <a:rPr lang="es-ES_tradnl" noProof="0" dirty="0" smtClean="0"/>
              <a:t> </a:t>
            </a:r>
            <a:r>
              <a:rPr lang="es-ES_tradnl" noProof="0" dirty="0" err="1" smtClean="0"/>
              <a:t>Antarctica</a:t>
            </a:r>
            <a:r>
              <a:rPr lang="es-ES_tradnl" noProof="0" dirty="0" smtClean="0"/>
              <a:t> (</a:t>
            </a:r>
            <a:r>
              <a:rPr lang="es-ES_tradnl" i="1" noProof="0" dirty="0" smtClean="0"/>
              <a:t>Le </a:t>
            </a:r>
            <a:r>
              <a:rPr lang="es-ES_tradnl" i="1" noProof="0" dirty="0" err="1" smtClean="0"/>
              <a:t>Pichon</a:t>
            </a:r>
            <a:r>
              <a:rPr lang="es-ES_tradnl" noProof="0" dirty="0" smtClean="0"/>
              <a:t>, 1968; </a:t>
            </a:r>
            <a:r>
              <a:rPr lang="es-ES_tradnl" i="1" noProof="0" dirty="0" err="1" smtClean="0"/>
              <a:t>Knopoff</a:t>
            </a:r>
            <a:r>
              <a:rPr lang="es-ES_tradnl" i="1" noProof="0" dirty="0" smtClean="0"/>
              <a:t> &amp; Leeds</a:t>
            </a:r>
            <a:r>
              <a:rPr lang="es-ES_tradnl" noProof="0" dirty="0" smtClean="0"/>
              <a:t>, 1972), </a:t>
            </a:r>
            <a:r>
              <a:rPr lang="es-ES_tradnl" noProof="0" dirty="0" err="1" smtClean="0"/>
              <a:t>which</a:t>
            </a:r>
            <a:r>
              <a:rPr lang="es-ES_tradnl" noProof="0" dirty="0" smtClean="0"/>
              <a:t> </a:t>
            </a:r>
            <a:r>
              <a:rPr lang="es-ES_tradnl" noProof="0" dirty="0" err="1" smtClean="0"/>
              <a:t>lies</a:t>
            </a:r>
            <a:r>
              <a:rPr lang="es-ES_tradnl" noProof="0" dirty="0" smtClean="0"/>
              <a:t> </a:t>
            </a:r>
            <a:r>
              <a:rPr lang="es-ES_tradnl" noProof="0" dirty="0" err="1" smtClean="0"/>
              <a:t>on</a:t>
            </a:r>
            <a:r>
              <a:rPr lang="es-ES_tradnl" noProof="0" dirty="0" smtClean="0"/>
              <a:t> a </a:t>
            </a:r>
            <a:r>
              <a:rPr lang="es-ES_tradnl" noProof="0" dirty="0" err="1" smtClean="0"/>
              <a:t>plate</a:t>
            </a:r>
            <a:r>
              <a:rPr lang="es-ES_tradnl" noProof="0" dirty="0" smtClean="0"/>
              <a:t> </a:t>
            </a:r>
            <a:r>
              <a:rPr lang="es-ES_tradnl" noProof="0" dirty="0" err="1" smtClean="0"/>
              <a:t>with</a:t>
            </a:r>
            <a:r>
              <a:rPr lang="es-ES_tradnl" noProof="0" dirty="0" smtClean="0"/>
              <a:t> </a:t>
            </a:r>
            <a:r>
              <a:rPr lang="es-ES_tradnl" noProof="0" dirty="0" err="1" smtClean="0"/>
              <a:t>almost</a:t>
            </a:r>
            <a:r>
              <a:rPr lang="es-ES_tradnl" noProof="0" dirty="0" smtClean="0"/>
              <a:t> no subducting </a:t>
            </a:r>
            <a:r>
              <a:rPr lang="es-ES_tradnl" noProof="0" dirty="0" err="1" smtClean="0"/>
              <a:t>slab</a:t>
            </a:r>
            <a:r>
              <a:rPr lang="es-ES_tradnl" noProof="0" dirty="0" smtClean="0"/>
              <a:t> and </a:t>
            </a:r>
            <a:r>
              <a:rPr lang="es-ES_tradnl" noProof="0" dirty="0" err="1" smtClean="0"/>
              <a:t>is</a:t>
            </a:r>
            <a:r>
              <a:rPr lang="es-ES_tradnl" noProof="0" dirty="0" smtClean="0"/>
              <a:t> </a:t>
            </a:r>
            <a:r>
              <a:rPr lang="es-ES_tradnl" noProof="0" dirty="0" err="1" smtClean="0"/>
              <a:t>thus</a:t>
            </a:r>
            <a:r>
              <a:rPr lang="es-ES_tradnl" noProof="0" dirty="0" smtClean="0"/>
              <a:t> </a:t>
            </a:r>
            <a:r>
              <a:rPr lang="es-ES_tradnl" noProof="0" dirty="0" err="1" smtClean="0"/>
              <a:t>often</a:t>
            </a:r>
            <a:r>
              <a:rPr lang="es-ES_tradnl" noProof="0" dirty="0" smtClean="0"/>
              <a:t> </a:t>
            </a:r>
            <a:r>
              <a:rPr lang="es-ES_tradnl" noProof="0" dirty="0" err="1" smtClean="0"/>
              <a:t>considered</a:t>
            </a:r>
            <a:r>
              <a:rPr lang="es-ES_tradnl" noProof="0" dirty="0" smtClean="0"/>
              <a:t> </a:t>
            </a:r>
            <a:r>
              <a:rPr lang="es-ES_tradnl" noProof="0" dirty="0" err="1" smtClean="0"/>
              <a:t>to</a:t>
            </a:r>
            <a:r>
              <a:rPr lang="es-ES_tradnl" noProof="0" dirty="0" smtClean="0"/>
              <a:t> be </a:t>
            </a:r>
            <a:r>
              <a:rPr lang="es-ES_tradnl" noProof="0" dirty="0" err="1" smtClean="0"/>
              <a:t>probably</a:t>
            </a:r>
            <a:r>
              <a:rPr lang="es-ES_tradnl" noProof="0" dirty="0" smtClean="0"/>
              <a:t> </a:t>
            </a:r>
            <a:r>
              <a:rPr lang="es-ES_tradnl" noProof="0" dirty="0" err="1" smtClean="0"/>
              <a:t>stationary</a:t>
            </a:r>
            <a:r>
              <a:rPr lang="es-ES_tradnl" noProof="0" dirty="0" smtClean="0"/>
              <a:t>, </a:t>
            </a:r>
            <a:r>
              <a:rPr lang="es-ES_tradnl" noProof="0" dirty="0" err="1" smtClean="0"/>
              <a:t>or</a:t>
            </a:r>
            <a:r>
              <a:rPr lang="es-ES_tradnl" noProof="0" dirty="0" smtClean="0"/>
              <a:t> </a:t>
            </a:r>
            <a:r>
              <a:rPr lang="es-ES_tradnl" noProof="0" dirty="0" err="1" smtClean="0"/>
              <a:t>moving</a:t>
            </a:r>
            <a:r>
              <a:rPr lang="es-ES_tradnl" noProof="0" dirty="0" smtClean="0"/>
              <a:t> </a:t>
            </a:r>
            <a:r>
              <a:rPr lang="es-ES_tradnl" noProof="0" dirty="0" err="1" smtClean="0"/>
              <a:t>only</a:t>
            </a:r>
            <a:r>
              <a:rPr lang="es-ES_tradnl" noProof="0" dirty="0" smtClean="0"/>
              <a:t> </a:t>
            </a:r>
            <a:r>
              <a:rPr lang="es-ES_tradnl" noProof="0" dirty="0" err="1" smtClean="0"/>
              <a:t>slowly</a:t>
            </a:r>
            <a:r>
              <a:rPr lang="es-ES_tradnl" noProof="0" dirty="0" smtClean="0"/>
              <a:t>, </a:t>
            </a:r>
            <a:r>
              <a:rPr lang="es-ES_tradnl" noProof="0" dirty="0" err="1" smtClean="0"/>
              <a:t>with</a:t>
            </a:r>
            <a:r>
              <a:rPr lang="es-ES_tradnl" noProof="0" dirty="0" smtClean="0"/>
              <a:t> </a:t>
            </a:r>
            <a:r>
              <a:rPr lang="es-ES_tradnl" noProof="0" dirty="0" err="1" smtClean="0"/>
              <a:t>respect</a:t>
            </a:r>
            <a:r>
              <a:rPr lang="es-ES_tradnl" noProof="0" dirty="0" smtClean="0"/>
              <a:t> </a:t>
            </a:r>
            <a:r>
              <a:rPr lang="es-ES_tradnl" noProof="0" dirty="0" err="1" smtClean="0"/>
              <a:t>to</a:t>
            </a:r>
            <a:r>
              <a:rPr lang="es-ES_tradnl" noProof="0" dirty="0" smtClean="0"/>
              <a:t> </a:t>
            </a:r>
            <a:r>
              <a:rPr lang="es-ES_tradnl" noProof="0" dirty="0" err="1" smtClean="0"/>
              <a:t>underlying</a:t>
            </a:r>
            <a:r>
              <a:rPr lang="es-ES_tradnl" noProof="0" dirty="0" smtClean="0"/>
              <a:t> </a:t>
            </a:r>
            <a:r>
              <a:rPr lang="es-ES_tradnl" noProof="0" dirty="0" err="1" smtClean="0"/>
              <a:t>mantle</a:t>
            </a:r>
            <a:r>
              <a:rPr lang="es-ES_tradnl" noProof="0" dirty="0" smtClean="0"/>
              <a:t>. </a:t>
            </a:r>
            <a:r>
              <a:rPr lang="es-ES_tradnl" noProof="0" dirty="0" err="1" smtClean="0"/>
              <a:t>However</a:t>
            </a:r>
            <a:r>
              <a:rPr lang="es-ES_tradnl" noProof="0" dirty="0" smtClean="0"/>
              <a:t> </a:t>
            </a:r>
            <a:r>
              <a:rPr lang="es-ES_tradnl" noProof="0" dirty="0" err="1" smtClean="0"/>
              <a:t>most</a:t>
            </a:r>
            <a:r>
              <a:rPr lang="es-ES_tradnl" noProof="0" dirty="0" smtClean="0"/>
              <a:t> of </a:t>
            </a:r>
            <a:r>
              <a:rPr lang="es-ES_tradnl" noProof="0" dirty="0" err="1" smtClean="0"/>
              <a:t>the</a:t>
            </a:r>
            <a:r>
              <a:rPr lang="es-ES_tradnl" noProof="0" dirty="0" smtClean="0"/>
              <a:t> </a:t>
            </a:r>
            <a:r>
              <a:rPr lang="es-ES_tradnl" noProof="0" dirty="0" err="1" smtClean="0"/>
              <a:t>hotspots</a:t>
            </a:r>
            <a:r>
              <a:rPr lang="es-ES_tradnl" noProof="0" dirty="0" smtClean="0"/>
              <a:t> </a:t>
            </a:r>
            <a:r>
              <a:rPr lang="es-ES_tradnl" noProof="0" dirty="0" err="1" smtClean="0"/>
              <a:t>used</a:t>
            </a:r>
            <a:r>
              <a:rPr lang="es-ES_tradnl" noProof="0" dirty="0" smtClean="0"/>
              <a:t> are </a:t>
            </a:r>
            <a:r>
              <a:rPr lang="es-ES_tradnl" noProof="0" dirty="0" err="1" smtClean="0"/>
              <a:t>neither</a:t>
            </a:r>
            <a:r>
              <a:rPr lang="es-ES_tradnl" noProof="0" dirty="0" smtClean="0"/>
              <a:t> </a:t>
            </a:r>
            <a:r>
              <a:rPr lang="es-ES_tradnl" noProof="0" dirty="0" err="1" smtClean="0"/>
              <a:t>fixed</a:t>
            </a:r>
            <a:r>
              <a:rPr lang="es-ES_tradnl" noProof="0" dirty="0" smtClean="0"/>
              <a:t>, </a:t>
            </a:r>
            <a:r>
              <a:rPr lang="es-ES_tradnl" noProof="0" dirty="0" err="1" smtClean="0"/>
              <a:t>nor</a:t>
            </a:r>
            <a:r>
              <a:rPr lang="es-ES_tradnl" noProof="0" dirty="0" smtClean="0"/>
              <a:t> do </a:t>
            </a:r>
            <a:r>
              <a:rPr lang="es-ES_tradnl" noProof="0" dirty="0" err="1" smtClean="0"/>
              <a:t>they</a:t>
            </a:r>
            <a:r>
              <a:rPr lang="es-ES_tradnl" noProof="0" dirty="0" smtClean="0"/>
              <a:t> </a:t>
            </a:r>
            <a:r>
              <a:rPr lang="es-ES_tradnl" noProof="0" dirty="0" err="1" smtClean="0"/>
              <a:t>represent</a:t>
            </a:r>
            <a:r>
              <a:rPr lang="es-ES_tradnl" noProof="0" dirty="0" smtClean="0"/>
              <a:t> a </a:t>
            </a:r>
            <a:r>
              <a:rPr lang="es-ES_tradnl" noProof="0" dirty="0" err="1" smtClean="0"/>
              <a:t>fixed</a:t>
            </a:r>
            <a:r>
              <a:rPr lang="es-ES_tradnl" noProof="0" dirty="0" smtClean="0"/>
              <a:t> </a:t>
            </a:r>
            <a:r>
              <a:rPr lang="es-ES_tradnl" noProof="0" dirty="0" err="1" smtClean="0"/>
              <a:t>reference</a:t>
            </a:r>
            <a:r>
              <a:rPr lang="es-ES_tradnl" noProof="0" dirty="0" smtClean="0"/>
              <a:t> </a:t>
            </a:r>
            <a:r>
              <a:rPr lang="es-ES_tradnl" noProof="0" dirty="0" err="1" smtClean="0"/>
              <a:t>frame</a:t>
            </a:r>
            <a:r>
              <a:rPr lang="es-ES_tradnl" noProof="0" dirty="0" smtClean="0"/>
              <a:t>, </a:t>
            </a:r>
            <a:r>
              <a:rPr lang="es-ES_tradnl" noProof="0" dirty="0" err="1" smtClean="0"/>
              <a:t>because</a:t>
            </a:r>
            <a:r>
              <a:rPr lang="es-ES_tradnl" noProof="0" dirty="0" smtClean="0"/>
              <a:t> </a:t>
            </a:r>
            <a:r>
              <a:rPr lang="es-ES_tradnl" noProof="0" dirty="0" err="1" smtClean="0"/>
              <a:t>they</a:t>
            </a:r>
            <a:r>
              <a:rPr lang="es-ES_tradnl" noProof="0" dirty="0" smtClean="0"/>
              <a:t> are </a:t>
            </a:r>
            <a:r>
              <a:rPr lang="es-ES_tradnl" noProof="0" dirty="0" err="1" smtClean="0"/>
              <a:t>located</a:t>
            </a:r>
            <a:r>
              <a:rPr lang="es-ES_tradnl" noProof="0" dirty="0" smtClean="0"/>
              <a:t> </a:t>
            </a:r>
            <a:r>
              <a:rPr lang="es-ES_tradnl" noProof="0" dirty="0" err="1" smtClean="0"/>
              <a:t>on</a:t>
            </a:r>
            <a:r>
              <a:rPr lang="es-ES_tradnl" noProof="0" dirty="0" smtClean="0"/>
              <a:t> </a:t>
            </a:r>
            <a:r>
              <a:rPr lang="es-ES_tradnl" noProof="0" dirty="0" err="1" smtClean="0"/>
              <a:t>plate</a:t>
            </a:r>
            <a:r>
              <a:rPr lang="es-ES_tradnl" noProof="0" dirty="0" smtClean="0"/>
              <a:t> </a:t>
            </a:r>
            <a:r>
              <a:rPr lang="es-ES_tradnl" noProof="0" dirty="0" err="1" smtClean="0"/>
              <a:t>margins</a:t>
            </a:r>
            <a:r>
              <a:rPr lang="es-ES_tradnl" noProof="0" dirty="0" smtClean="0"/>
              <a:t> </a:t>
            </a:r>
            <a:r>
              <a:rPr lang="es-ES_tradnl" noProof="0" dirty="0" err="1" smtClean="0"/>
              <a:t>such</a:t>
            </a:r>
            <a:r>
              <a:rPr lang="es-ES_tradnl" noProof="0" dirty="0" smtClean="0"/>
              <a:t> as </a:t>
            </a:r>
            <a:r>
              <a:rPr lang="es-ES_tradnl" noProof="0" dirty="0" err="1" smtClean="0"/>
              <a:t>moving</a:t>
            </a:r>
            <a:r>
              <a:rPr lang="es-ES_tradnl" noProof="0" dirty="0" smtClean="0"/>
              <a:t> </a:t>
            </a:r>
            <a:r>
              <a:rPr lang="es-ES_tradnl" noProof="0" dirty="0" err="1" smtClean="0"/>
              <a:t>ridges</a:t>
            </a:r>
            <a:r>
              <a:rPr lang="es-ES_tradnl" noProof="0" dirty="0" smtClean="0"/>
              <a:t> (</a:t>
            </a:r>
            <a:r>
              <a:rPr lang="es-ES_tradnl" i="1" noProof="0" dirty="0" err="1" smtClean="0"/>
              <a:t>e.g</a:t>
            </a:r>
            <a:r>
              <a:rPr lang="es-ES_tradnl" i="1" noProof="0" dirty="0" smtClean="0"/>
              <a:t>.</a:t>
            </a:r>
            <a:r>
              <a:rPr lang="es-ES_tradnl" noProof="0" dirty="0" smtClean="0"/>
              <a:t>, </a:t>
            </a:r>
            <a:r>
              <a:rPr lang="es-ES_tradnl" noProof="0" dirty="0" smtClean="0">
                <a:hlinkClick r:id="rId3"/>
              </a:rPr>
              <a:t>Galapagos</a:t>
            </a:r>
            <a:r>
              <a:rPr lang="es-ES_tradnl" noProof="0" dirty="0" smtClean="0"/>
              <a:t>, </a:t>
            </a:r>
            <a:r>
              <a:rPr lang="es-ES_tradnl" noProof="0" dirty="0" err="1" smtClean="0"/>
              <a:t>Easter</a:t>
            </a:r>
            <a:r>
              <a:rPr lang="es-ES_tradnl" noProof="0" dirty="0" smtClean="0"/>
              <a:t> Island, </a:t>
            </a:r>
            <a:r>
              <a:rPr lang="es-ES_tradnl" noProof="0" dirty="0" smtClean="0">
                <a:hlinkClick r:id="rId4"/>
              </a:rPr>
              <a:t>Iceland</a:t>
            </a:r>
            <a:r>
              <a:rPr lang="es-ES_tradnl" noProof="0" dirty="0" smtClean="0"/>
              <a:t>, and </a:t>
            </a:r>
            <a:r>
              <a:rPr lang="es-ES_tradnl" noProof="0" dirty="0" err="1" smtClean="0"/>
              <a:t>Ascension</a:t>
            </a:r>
            <a:r>
              <a:rPr lang="es-ES_tradnl" noProof="0" dirty="0" smtClean="0"/>
              <a:t>), </a:t>
            </a:r>
            <a:r>
              <a:rPr lang="es-ES_tradnl" noProof="0" dirty="0" err="1" smtClean="0"/>
              <a:t>transform</a:t>
            </a:r>
            <a:r>
              <a:rPr lang="es-ES_tradnl" noProof="0" dirty="0" smtClean="0"/>
              <a:t> </a:t>
            </a:r>
            <a:r>
              <a:rPr lang="es-ES_tradnl" noProof="0" dirty="0" err="1" smtClean="0"/>
              <a:t>faults</a:t>
            </a:r>
            <a:r>
              <a:rPr lang="es-ES_tradnl" noProof="0" dirty="0" smtClean="0"/>
              <a:t> (</a:t>
            </a:r>
            <a:r>
              <a:rPr lang="es-ES_tradnl" i="1" noProof="0" dirty="0" err="1" smtClean="0"/>
              <a:t>e.g</a:t>
            </a:r>
            <a:r>
              <a:rPr lang="es-ES_tradnl" i="1" noProof="0" dirty="0" smtClean="0"/>
              <a:t>.</a:t>
            </a:r>
            <a:r>
              <a:rPr lang="es-ES_tradnl" noProof="0" dirty="0" smtClean="0"/>
              <a:t>, </a:t>
            </a:r>
            <a:r>
              <a:rPr lang="es-ES_tradnl" noProof="0" dirty="0" err="1" smtClean="0"/>
              <a:t>Reunion</a:t>
            </a:r>
            <a:r>
              <a:rPr lang="es-ES_tradnl" noProof="0" dirty="0" smtClean="0"/>
              <a:t>) </a:t>
            </a:r>
            <a:r>
              <a:rPr lang="es-ES_tradnl" noProof="0" dirty="0" err="1" smtClean="0"/>
              <a:t>or</a:t>
            </a:r>
            <a:r>
              <a:rPr lang="es-ES_tradnl" noProof="0" dirty="0" smtClean="0"/>
              <a:t> continental </a:t>
            </a:r>
            <a:r>
              <a:rPr lang="es-ES_tradnl" noProof="0" dirty="0" err="1" smtClean="0"/>
              <a:t>rifts</a:t>
            </a:r>
            <a:r>
              <a:rPr lang="es-ES_tradnl" noProof="0" dirty="0" smtClean="0"/>
              <a:t> (</a:t>
            </a:r>
            <a:r>
              <a:rPr lang="es-ES_tradnl" i="1" noProof="0" dirty="0" err="1" smtClean="0"/>
              <a:t>e.g</a:t>
            </a:r>
            <a:r>
              <a:rPr lang="es-ES_tradnl" i="1" noProof="0" dirty="0" smtClean="0"/>
              <a:t>.</a:t>
            </a:r>
            <a:r>
              <a:rPr lang="es-ES_tradnl" noProof="0" dirty="0" smtClean="0"/>
              <a:t>, </a:t>
            </a:r>
            <a:r>
              <a:rPr lang="es-ES_tradnl" noProof="0" dirty="0" err="1" smtClean="0"/>
              <a:t>Afar</a:t>
            </a:r>
            <a:r>
              <a:rPr lang="es-ES_tradnl" noProof="0" dirty="0" smtClean="0"/>
              <a:t>), </a:t>
            </a:r>
            <a:r>
              <a:rPr lang="es-ES_tradnl" noProof="0" dirty="0" err="1" smtClean="0"/>
              <a:t>all</a:t>
            </a:r>
            <a:r>
              <a:rPr lang="es-ES_tradnl" noProof="0" dirty="0" smtClean="0"/>
              <a:t> of </a:t>
            </a:r>
            <a:r>
              <a:rPr lang="es-ES_tradnl" noProof="0" dirty="0" err="1" smtClean="0"/>
              <a:t>which</a:t>
            </a:r>
            <a:r>
              <a:rPr lang="es-ES_tradnl" noProof="0" dirty="0" smtClean="0"/>
              <a:t> are </a:t>
            </a:r>
            <a:r>
              <a:rPr lang="es-ES_tradnl" noProof="0" dirty="0" err="1" smtClean="0"/>
              <a:t>features</a:t>
            </a:r>
            <a:r>
              <a:rPr lang="es-ES_tradnl" noProof="0" dirty="0" smtClean="0"/>
              <a:t> </a:t>
            </a:r>
            <a:r>
              <a:rPr lang="es-ES_tradnl" noProof="0" dirty="0" err="1" smtClean="0"/>
              <a:t>that</a:t>
            </a:r>
            <a:r>
              <a:rPr lang="es-ES_tradnl" noProof="0" dirty="0" smtClean="0"/>
              <a:t> are </a:t>
            </a:r>
            <a:r>
              <a:rPr lang="es-ES_tradnl" noProof="0" dirty="0" err="1" smtClean="0"/>
              <a:t>moving</a:t>
            </a:r>
            <a:r>
              <a:rPr lang="es-ES_tradnl" noProof="0" dirty="0" smtClean="0"/>
              <a:t> </a:t>
            </a:r>
            <a:r>
              <a:rPr lang="es-ES_tradnl" noProof="0" dirty="0" err="1" smtClean="0"/>
              <a:t>relative</a:t>
            </a:r>
            <a:r>
              <a:rPr lang="es-ES_tradnl" noProof="0" dirty="0" smtClean="0"/>
              <a:t> </a:t>
            </a:r>
            <a:r>
              <a:rPr lang="es-ES_tradnl" noProof="0" dirty="0" err="1" smtClean="0"/>
              <a:t>to</a:t>
            </a:r>
            <a:r>
              <a:rPr lang="es-ES_tradnl" noProof="0" dirty="0" smtClean="0"/>
              <a:t> </a:t>
            </a:r>
            <a:r>
              <a:rPr lang="es-ES_tradnl" noProof="0" dirty="0" err="1" smtClean="0"/>
              <a:t>one</a:t>
            </a:r>
            <a:r>
              <a:rPr lang="es-ES_tradnl" noProof="0" dirty="0" smtClean="0"/>
              <a:t> </a:t>
            </a:r>
            <a:r>
              <a:rPr lang="es-ES_tradnl" noProof="0" dirty="0" err="1" smtClean="0"/>
              <a:t>another</a:t>
            </a:r>
            <a:r>
              <a:rPr lang="es-ES_tradnl" noProof="0" dirty="0" smtClean="0"/>
              <a:t> and </a:t>
            </a:r>
            <a:r>
              <a:rPr lang="es-ES_tradnl" noProof="0" dirty="0" err="1" smtClean="0"/>
              <a:t>relative</a:t>
            </a:r>
            <a:r>
              <a:rPr lang="es-ES_tradnl" noProof="0" dirty="0" smtClean="0"/>
              <a:t> </a:t>
            </a:r>
            <a:r>
              <a:rPr lang="es-ES_tradnl" noProof="0" dirty="0" err="1" smtClean="0"/>
              <a:t>to</a:t>
            </a:r>
            <a:r>
              <a:rPr lang="es-ES_tradnl" noProof="0" dirty="0" smtClean="0"/>
              <a:t> </a:t>
            </a:r>
            <a:r>
              <a:rPr lang="es-ES_tradnl" noProof="0" dirty="0" err="1" smtClean="0"/>
              <a:t>the</a:t>
            </a:r>
            <a:r>
              <a:rPr lang="es-ES_tradnl" noProof="0" dirty="0" smtClean="0"/>
              <a:t> </a:t>
            </a:r>
            <a:r>
              <a:rPr lang="es-ES_tradnl" noProof="0" dirty="0" err="1" smtClean="0"/>
              <a:t>mantle</a:t>
            </a:r>
            <a:r>
              <a:rPr lang="es-ES_tradnl" noProof="0" dirty="0" smtClean="0"/>
              <a:t>. </a:t>
            </a:r>
            <a:r>
              <a:rPr lang="es-ES_tradnl" noProof="0" dirty="0" err="1" smtClean="0"/>
              <a:t>Nevertheless</a:t>
            </a:r>
            <a:r>
              <a:rPr lang="es-ES_tradnl" noProof="0" dirty="0" smtClean="0"/>
              <a:t>, </a:t>
            </a:r>
            <a:r>
              <a:rPr lang="es-ES_tradnl" i="1" noProof="0" dirty="0" err="1" smtClean="0"/>
              <a:t>Gripp</a:t>
            </a:r>
            <a:r>
              <a:rPr lang="es-ES_tradnl" i="1" noProof="0" dirty="0" smtClean="0"/>
              <a:t> &amp; Gordon</a:t>
            </a:r>
            <a:r>
              <a:rPr lang="es-ES_tradnl" noProof="0" dirty="0" smtClean="0"/>
              <a:t> (2002) </a:t>
            </a:r>
            <a:r>
              <a:rPr lang="es-ES_tradnl" noProof="0" dirty="0" err="1" smtClean="0"/>
              <a:t>computed</a:t>
            </a:r>
            <a:r>
              <a:rPr lang="es-ES_tradnl" noProof="0" dirty="0" smtClean="0"/>
              <a:t> a net </a:t>
            </a:r>
            <a:r>
              <a:rPr lang="es-ES_tradnl" noProof="0" dirty="0" err="1" smtClean="0"/>
              <a:t>rotation</a:t>
            </a:r>
            <a:r>
              <a:rPr lang="es-ES_tradnl" noProof="0" dirty="0" smtClean="0"/>
              <a:t> of </a:t>
            </a:r>
            <a:r>
              <a:rPr lang="es-ES_tradnl" noProof="0" dirty="0" err="1" smtClean="0"/>
              <a:t>the</a:t>
            </a:r>
            <a:r>
              <a:rPr lang="es-ES_tradnl" noProof="0" dirty="0" smtClean="0"/>
              <a:t> </a:t>
            </a:r>
            <a:r>
              <a:rPr lang="es-ES_tradnl" noProof="0" dirty="0" err="1" smtClean="0"/>
              <a:t>lithosphere</a:t>
            </a:r>
            <a:r>
              <a:rPr lang="es-ES_tradnl" noProof="0" dirty="0" smtClean="0"/>
              <a:t> of 49 mm yr</a:t>
            </a:r>
            <a:r>
              <a:rPr lang="es-ES_tradnl" baseline="30000" noProof="0" dirty="0" smtClean="0"/>
              <a:t>-1</a:t>
            </a:r>
            <a:r>
              <a:rPr lang="es-ES_tradnl" noProof="0" dirty="0" smtClean="0"/>
              <a:t> (0.44 ± 0.11 </a:t>
            </a:r>
            <a:r>
              <a:rPr lang="es-ES_tradnl" noProof="0" dirty="0" err="1" smtClean="0"/>
              <a:t>deg</a:t>
            </a:r>
            <a:r>
              <a:rPr lang="es-ES_tradnl" noProof="0" dirty="0" smtClean="0"/>
              <a:t> Myr</a:t>
            </a:r>
            <a:r>
              <a:rPr lang="es-ES_tradnl" baseline="30000" noProof="0" dirty="0" smtClean="0"/>
              <a:t>-1</a:t>
            </a:r>
            <a:r>
              <a:rPr lang="es-ES_tradnl" noProof="0" dirty="0" smtClean="0"/>
              <a:t> </a:t>
            </a:r>
            <a:r>
              <a:rPr lang="es-ES_tradnl" noProof="0" dirty="0" err="1" smtClean="0"/>
              <a:t>about</a:t>
            </a:r>
            <a:r>
              <a:rPr lang="es-ES_tradnl" noProof="0" dirty="0" smtClean="0"/>
              <a:t> a pole of 56°S, 70°E). </a:t>
            </a:r>
            <a:r>
              <a:rPr lang="es-ES_tradnl" noProof="0" dirty="0" err="1" smtClean="0"/>
              <a:t>The</a:t>
            </a:r>
            <a:r>
              <a:rPr lang="es-ES_tradnl" noProof="0" dirty="0" smtClean="0"/>
              <a:t> WNW-</a:t>
            </a:r>
            <a:r>
              <a:rPr lang="es-ES_tradnl" noProof="0" dirty="0" err="1" smtClean="0"/>
              <a:t>motion</a:t>
            </a:r>
            <a:r>
              <a:rPr lang="es-ES_tradnl" noProof="0" dirty="0" smtClean="0"/>
              <a:t> of </a:t>
            </a:r>
            <a:r>
              <a:rPr lang="es-ES_tradnl" noProof="0" dirty="0" err="1" smtClean="0"/>
              <a:t>the</a:t>
            </a:r>
            <a:r>
              <a:rPr lang="es-ES_tradnl" noProof="0" dirty="0" smtClean="0"/>
              <a:t> </a:t>
            </a:r>
            <a:r>
              <a:rPr lang="es-ES_tradnl" noProof="0" dirty="0" err="1" smtClean="0"/>
              <a:t>Pacific</a:t>
            </a:r>
            <a:r>
              <a:rPr lang="es-ES_tradnl" noProof="0" dirty="0" smtClean="0"/>
              <a:t> </a:t>
            </a:r>
            <a:r>
              <a:rPr lang="es-ES_tradnl" noProof="0" dirty="0" err="1" smtClean="0"/>
              <a:t>plate</a:t>
            </a:r>
            <a:r>
              <a:rPr lang="es-ES_tradnl" noProof="0" dirty="0" smtClean="0"/>
              <a:t> </a:t>
            </a:r>
            <a:r>
              <a:rPr lang="es-ES_tradnl" noProof="0" dirty="0" err="1" smtClean="0"/>
              <a:t>relative</a:t>
            </a:r>
            <a:r>
              <a:rPr lang="es-ES_tradnl" noProof="0" dirty="0" smtClean="0"/>
              <a:t> </a:t>
            </a:r>
            <a:r>
              <a:rPr lang="es-ES_tradnl" noProof="0" dirty="0" err="1" smtClean="0"/>
              <a:t>to</a:t>
            </a:r>
            <a:r>
              <a:rPr lang="es-ES_tradnl" noProof="0" dirty="0" smtClean="0"/>
              <a:t> </a:t>
            </a:r>
            <a:r>
              <a:rPr lang="es-ES_tradnl" noProof="0" dirty="0" err="1" smtClean="0"/>
              <a:t>the</a:t>
            </a:r>
            <a:r>
              <a:rPr lang="es-ES_tradnl" noProof="0" dirty="0" smtClean="0"/>
              <a:t> </a:t>
            </a:r>
            <a:r>
              <a:rPr lang="es-ES_tradnl" noProof="0" dirty="0" err="1" smtClean="0"/>
              <a:t>underlying</a:t>
            </a:r>
            <a:r>
              <a:rPr lang="es-ES_tradnl" noProof="0" dirty="0" smtClean="0"/>
              <a:t> </a:t>
            </a:r>
            <a:r>
              <a:rPr lang="es-ES_tradnl" noProof="0" dirty="0" err="1" smtClean="0"/>
              <a:t>mantle</a:t>
            </a:r>
            <a:r>
              <a:rPr lang="es-ES_tradnl" noProof="0" dirty="0" smtClean="0"/>
              <a:t> </a:t>
            </a:r>
            <a:r>
              <a:rPr lang="es-ES_tradnl" noProof="0" dirty="0" err="1" smtClean="0"/>
              <a:t>is</a:t>
            </a:r>
            <a:r>
              <a:rPr lang="es-ES_tradnl" noProof="0" dirty="0" smtClean="0"/>
              <a:t> </a:t>
            </a:r>
            <a:r>
              <a:rPr lang="es-ES_tradnl" noProof="0" dirty="0" err="1" smtClean="0"/>
              <a:t>inferred</a:t>
            </a:r>
            <a:r>
              <a:rPr lang="es-ES_tradnl" noProof="0" dirty="0" smtClean="0"/>
              <a:t> </a:t>
            </a:r>
            <a:r>
              <a:rPr lang="es-ES_tradnl" noProof="0" dirty="0" err="1" smtClean="0"/>
              <a:t>from</a:t>
            </a:r>
            <a:r>
              <a:rPr lang="es-ES_tradnl" noProof="0" dirty="0" smtClean="0"/>
              <a:t> </a:t>
            </a:r>
            <a:r>
              <a:rPr lang="es-ES_tradnl" noProof="0" dirty="0" err="1" smtClean="0"/>
              <a:t>the</a:t>
            </a:r>
            <a:r>
              <a:rPr lang="es-ES_tradnl" noProof="0" dirty="0" smtClean="0"/>
              <a:t> </a:t>
            </a:r>
            <a:r>
              <a:rPr lang="es-ES_tradnl" noProof="0" dirty="0" err="1" smtClean="0"/>
              <a:t>Hawaiian</a:t>
            </a:r>
            <a:r>
              <a:rPr lang="es-ES_tradnl" noProof="0" dirty="0" smtClean="0"/>
              <a:t> and </a:t>
            </a:r>
            <a:r>
              <a:rPr lang="es-ES_tradnl" noProof="0" dirty="0" err="1" smtClean="0"/>
              <a:t>other</a:t>
            </a:r>
            <a:r>
              <a:rPr lang="es-ES_tradnl" noProof="0" dirty="0" smtClean="0"/>
              <a:t> </a:t>
            </a:r>
            <a:r>
              <a:rPr lang="es-ES_tradnl" noProof="0" dirty="0" err="1" smtClean="0"/>
              <a:t>major</a:t>
            </a:r>
            <a:r>
              <a:rPr lang="es-ES_tradnl" noProof="0" dirty="0" smtClean="0"/>
              <a:t> intraplate </a:t>
            </a:r>
            <a:r>
              <a:rPr lang="es-ES_tradnl" noProof="0" dirty="0" err="1" smtClean="0"/>
              <a:t>hotspot</a:t>
            </a:r>
            <a:r>
              <a:rPr lang="es-ES_tradnl" noProof="0" dirty="0" smtClean="0"/>
              <a:t> </a:t>
            </a:r>
            <a:r>
              <a:rPr lang="es-ES_tradnl" noProof="0" dirty="0" err="1" smtClean="0"/>
              <a:t>tracks</a:t>
            </a:r>
            <a:r>
              <a:rPr lang="es-ES_tradnl" noProof="0" dirty="0" smtClean="0"/>
              <a:t> (</a:t>
            </a:r>
            <a:r>
              <a:rPr lang="es-ES_tradnl" i="1" noProof="0" dirty="0" err="1" smtClean="0"/>
              <a:t>e.g</a:t>
            </a:r>
            <a:r>
              <a:rPr lang="es-ES_tradnl" i="1" noProof="0" dirty="0" smtClean="0"/>
              <a:t>.</a:t>
            </a:r>
            <a:r>
              <a:rPr lang="es-ES_tradnl" noProof="0" dirty="0" smtClean="0"/>
              <a:t>, Marquesas, </a:t>
            </a:r>
            <a:r>
              <a:rPr lang="es-ES_tradnl" noProof="0" dirty="0" err="1" smtClean="0"/>
              <a:t>Society</a:t>
            </a:r>
            <a:r>
              <a:rPr lang="es-ES_tradnl" noProof="0" dirty="0" smtClean="0"/>
              <a:t>, Pitcairn, </a:t>
            </a:r>
            <a:r>
              <a:rPr lang="es-ES_tradnl" noProof="0" dirty="0" smtClean="0">
                <a:hlinkClick r:id="rId5"/>
              </a:rPr>
              <a:t>Samoan</a:t>
            </a:r>
            <a:r>
              <a:rPr lang="es-ES_tradnl" noProof="0" dirty="0" smtClean="0"/>
              <a:t> and </a:t>
            </a:r>
            <a:r>
              <a:rPr lang="es-ES_tradnl" noProof="0" dirty="0" err="1" smtClean="0"/>
              <a:t>MacDonald</a:t>
            </a:r>
            <a:r>
              <a:rPr lang="es-ES_tradnl" noProof="0" dirty="0" smtClean="0"/>
              <a:t>), </a:t>
            </a:r>
            <a:r>
              <a:rPr lang="es-ES_tradnl" noProof="0" dirty="0" err="1" smtClean="0"/>
              <a:t>which</a:t>
            </a:r>
            <a:r>
              <a:rPr lang="es-ES_tradnl" noProof="0" dirty="0" smtClean="0"/>
              <a:t> show </a:t>
            </a:r>
            <a:r>
              <a:rPr lang="es-ES_tradnl" noProof="0" dirty="0" err="1" smtClean="0"/>
              <a:t>an</a:t>
            </a:r>
            <a:r>
              <a:rPr lang="es-ES_tradnl" noProof="0" dirty="0" smtClean="0"/>
              <a:t> </a:t>
            </a:r>
            <a:r>
              <a:rPr lang="es-ES_tradnl" noProof="0" dirty="0" err="1" smtClean="0"/>
              <a:t>average</a:t>
            </a:r>
            <a:r>
              <a:rPr lang="es-ES_tradnl" noProof="0" dirty="0" smtClean="0"/>
              <a:t> </a:t>
            </a:r>
            <a:r>
              <a:rPr lang="es-ES_tradnl" noProof="0" dirty="0" err="1" smtClean="0"/>
              <a:t>velocity</a:t>
            </a:r>
            <a:r>
              <a:rPr lang="es-ES_tradnl" noProof="0" dirty="0" smtClean="0"/>
              <a:t> of </a:t>
            </a:r>
            <a:r>
              <a:rPr lang="es-ES_tradnl" noProof="0" dirty="0" err="1" smtClean="0"/>
              <a:t>about</a:t>
            </a:r>
            <a:r>
              <a:rPr lang="es-ES_tradnl" noProof="0" dirty="0" smtClean="0"/>
              <a:t> 103-118 mm yr</a:t>
            </a:r>
            <a:r>
              <a:rPr lang="es-ES_tradnl" baseline="30000" noProof="0" dirty="0" smtClean="0"/>
              <a:t>-1</a:t>
            </a:r>
            <a:r>
              <a:rPr lang="es-ES_tradnl" noProof="0" dirty="0" smtClean="0"/>
              <a:t>. </a:t>
            </a:r>
            <a:r>
              <a:rPr lang="es-ES_tradnl" noProof="0" dirty="0" err="1" smtClean="0"/>
              <a:t>They</a:t>
            </a:r>
            <a:r>
              <a:rPr lang="es-ES_tradnl" noProof="0" dirty="0" smtClean="0"/>
              <a:t> </a:t>
            </a:r>
            <a:r>
              <a:rPr lang="es-ES_tradnl" noProof="0" dirty="0" err="1" smtClean="0"/>
              <a:t>also</a:t>
            </a:r>
            <a:r>
              <a:rPr lang="es-ES_tradnl" noProof="0" dirty="0" smtClean="0"/>
              <a:t> </a:t>
            </a:r>
            <a:r>
              <a:rPr lang="es-ES_tradnl" noProof="0" dirty="0" err="1" smtClean="0"/>
              <a:t>move</a:t>
            </a:r>
            <a:r>
              <a:rPr lang="es-ES_tradnl" noProof="0" dirty="0" smtClean="0"/>
              <a:t> </a:t>
            </a:r>
            <a:r>
              <a:rPr lang="es-ES_tradnl" noProof="0" dirty="0" err="1" smtClean="0"/>
              <a:t>along</a:t>
            </a:r>
            <a:r>
              <a:rPr lang="es-ES_tradnl" noProof="0" dirty="0" smtClean="0"/>
              <a:t> </a:t>
            </a:r>
            <a:r>
              <a:rPr lang="es-ES_tradnl" noProof="0" dirty="0" err="1" smtClean="0"/>
              <a:t>the</a:t>
            </a:r>
            <a:r>
              <a:rPr lang="es-ES_tradnl" noProof="0" dirty="0" smtClean="0"/>
              <a:t> </a:t>
            </a:r>
            <a:r>
              <a:rPr lang="es-ES_tradnl" noProof="0" dirty="0" err="1" smtClean="0"/>
              <a:t>same</a:t>
            </a:r>
            <a:r>
              <a:rPr lang="es-ES_tradnl" noProof="0" dirty="0" smtClean="0"/>
              <a:t> </a:t>
            </a:r>
            <a:r>
              <a:rPr lang="es-ES_tradnl" noProof="0" dirty="0" err="1" smtClean="0"/>
              <a:t>trend</a:t>
            </a:r>
            <a:r>
              <a:rPr lang="es-ES_tradnl" noProof="0" dirty="0" smtClean="0"/>
              <a:t> (290°-300°, WNW) and </a:t>
            </a:r>
            <a:r>
              <a:rPr lang="es-ES_tradnl" noProof="0" dirty="0" err="1" smtClean="0"/>
              <a:t>therefore</a:t>
            </a:r>
            <a:r>
              <a:rPr lang="es-ES_tradnl" noProof="0" dirty="0" smtClean="0"/>
              <a:t> </a:t>
            </a:r>
            <a:r>
              <a:rPr lang="es-ES_tradnl" noProof="0" dirty="0" err="1" smtClean="0"/>
              <a:t>they</a:t>
            </a:r>
            <a:r>
              <a:rPr lang="es-ES_tradnl" noProof="0" dirty="0" smtClean="0"/>
              <a:t> are </a:t>
            </a:r>
            <a:r>
              <a:rPr lang="es-ES_tradnl" noProof="0" dirty="0" err="1" smtClean="0"/>
              <a:t>the</a:t>
            </a:r>
            <a:r>
              <a:rPr lang="es-ES_tradnl" noProof="0" dirty="0" smtClean="0"/>
              <a:t> </a:t>
            </a:r>
            <a:r>
              <a:rPr lang="es-ES_tradnl" noProof="0" dirty="0" err="1" smtClean="0"/>
              <a:t>only</a:t>
            </a:r>
            <a:r>
              <a:rPr lang="es-ES_tradnl" noProof="0" dirty="0" smtClean="0"/>
              <a:t> </a:t>
            </a:r>
            <a:r>
              <a:rPr lang="es-ES_tradnl" noProof="0" dirty="0" err="1" smtClean="0"/>
              <a:t>hotspots</a:t>
            </a:r>
            <a:r>
              <a:rPr lang="es-ES_tradnl" noProof="0" dirty="0" smtClean="0"/>
              <a:t> </a:t>
            </a:r>
            <a:r>
              <a:rPr lang="es-ES_tradnl" noProof="0" dirty="0" err="1" smtClean="0"/>
              <a:t>that</a:t>
            </a:r>
            <a:r>
              <a:rPr lang="es-ES_tradnl" noProof="0" dirty="0" smtClean="0"/>
              <a:t> </a:t>
            </a:r>
            <a:r>
              <a:rPr lang="es-ES_tradnl" noProof="0" dirty="0" err="1" smtClean="0"/>
              <a:t>appear</a:t>
            </a:r>
            <a:r>
              <a:rPr lang="es-ES_tradnl" noProof="0" dirty="0" smtClean="0"/>
              <a:t> </a:t>
            </a:r>
            <a:r>
              <a:rPr lang="es-ES_tradnl" noProof="0" dirty="0" err="1" smtClean="0"/>
              <a:t>to</a:t>
            </a:r>
            <a:r>
              <a:rPr lang="es-ES_tradnl" noProof="0" dirty="0" smtClean="0"/>
              <a:t> be </a:t>
            </a:r>
            <a:r>
              <a:rPr lang="es-ES_tradnl" noProof="0" dirty="0" err="1" smtClean="0"/>
              <a:t>coherently</a:t>
            </a:r>
            <a:r>
              <a:rPr lang="es-ES_tradnl" noProof="0" dirty="0" smtClean="0"/>
              <a:t> </a:t>
            </a:r>
            <a:r>
              <a:rPr lang="es-ES_tradnl" noProof="0" dirty="0" err="1" smtClean="0"/>
              <a:t>fixed</a:t>
            </a:r>
            <a:r>
              <a:rPr lang="es-ES_tradnl" noProof="0" dirty="0" smtClean="0"/>
              <a:t> </a:t>
            </a:r>
            <a:r>
              <a:rPr lang="es-ES_tradnl" noProof="0" dirty="0" err="1" smtClean="0"/>
              <a:t>relative</a:t>
            </a:r>
            <a:r>
              <a:rPr lang="es-ES_tradnl" noProof="0" dirty="0" smtClean="0"/>
              <a:t> </a:t>
            </a:r>
            <a:r>
              <a:rPr lang="es-ES_tradnl" noProof="0" dirty="0" err="1" smtClean="0"/>
              <a:t>to</a:t>
            </a:r>
            <a:r>
              <a:rPr lang="es-ES_tradnl" noProof="0" dirty="0" smtClean="0"/>
              <a:t> </a:t>
            </a:r>
            <a:r>
              <a:rPr lang="es-ES_tradnl" noProof="0" dirty="0" err="1" smtClean="0"/>
              <a:t>one</a:t>
            </a:r>
            <a:r>
              <a:rPr lang="es-ES_tradnl" noProof="0" dirty="0" smtClean="0"/>
              <a:t> </a:t>
            </a:r>
            <a:r>
              <a:rPr lang="es-ES_tradnl" noProof="0" dirty="0" err="1" smtClean="0"/>
              <a:t>another</a:t>
            </a:r>
            <a:r>
              <a:rPr lang="es-ES_tradnl" noProof="0" dirty="0" smtClean="0"/>
              <a:t>, </a:t>
            </a:r>
            <a:r>
              <a:rPr lang="es-ES_tradnl" noProof="0" dirty="0" err="1" smtClean="0"/>
              <a:t>representing</a:t>
            </a:r>
            <a:r>
              <a:rPr lang="es-ES_tradnl" noProof="0" dirty="0" smtClean="0"/>
              <a:t> </a:t>
            </a:r>
            <a:r>
              <a:rPr lang="es-ES_tradnl" noProof="0" dirty="0" err="1" smtClean="0"/>
              <a:t>an</a:t>
            </a:r>
            <a:r>
              <a:rPr lang="es-ES_tradnl" noProof="0" dirty="0" smtClean="0"/>
              <a:t> </a:t>
            </a:r>
            <a:r>
              <a:rPr lang="es-ES_tradnl" noProof="0" dirty="0" err="1" smtClean="0"/>
              <a:t>apparently</a:t>
            </a:r>
            <a:r>
              <a:rPr lang="es-ES_tradnl" noProof="0" dirty="0" smtClean="0"/>
              <a:t> </a:t>
            </a:r>
            <a:r>
              <a:rPr lang="es-ES_tradnl" noProof="0" dirty="0" err="1" smtClean="0"/>
              <a:t>reliable</a:t>
            </a:r>
            <a:r>
              <a:rPr lang="es-ES_tradnl" noProof="0" dirty="0" smtClean="0"/>
              <a:t> </a:t>
            </a:r>
            <a:r>
              <a:rPr lang="es-ES_tradnl" noProof="0" dirty="0" err="1" smtClean="0"/>
              <a:t>reference</a:t>
            </a:r>
            <a:r>
              <a:rPr lang="es-ES_tradnl" noProof="0" dirty="0" smtClean="0"/>
              <a:t> </a:t>
            </a:r>
            <a:r>
              <a:rPr lang="es-ES_tradnl" noProof="0" dirty="0" err="1" smtClean="0"/>
              <a:t>frame</a:t>
            </a:r>
            <a:r>
              <a:rPr lang="es-ES_tradnl" noProof="0" dirty="0" smtClean="0"/>
              <a:t> </a:t>
            </a:r>
            <a:r>
              <a:rPr lang="es-ES_tradnl" noProof="0" dirty="0" err="1" smtClean="0"/>
              <a:t>for</a:t>
            </a:r>
            <a:r>
              <a:rPr lang="es-ES_tradnl" noProof="0" dirty="0" smtClean="0"/>
              <a:t> </a:t>
            </a:r>
            <a:r>
              <a:rPr lang="es-ES_tradnl" noProof="0" dirty="0" err="1" smtClean="0"/>
              <a:t>absolute</a:t>
            </a:r>
            <a:r>
              <a:rPr lang="es-ES_tradnl" noProof="0" dirty="0" smtClean="0"/>
              <a:t> </a:t>
            </a:r>
            <a:r>
              <a:rPr lang="es-ES_tradnl" noProof="0" dirty="0" err="1" smtClean="0"/>
              <a:t>plate</a:t>
            </a:r>
            <a:r>
              <a:rPr lang="es-ES_tradnl" noProof="0" dirty="0" smtClean="0"/>
              <a:t> </a:t>
            </a:r>
            <a:r>
              <a:rPr lang="es-ES_tradnl" noProof="0" dirty="0" err="1" smtClean="0"/>
              <a:t>motions</a:t>
            </a:r>
            <a:r>
              <a:rPr lang="es-ES_tradnl" noProof="0" dirty="0" smtClean="0"/>
              <a:t>. </a:t>
            </a:r>
          </a:p>
          <a:p>
            <a:endParaRPr lang="es-ES_tradnl" noProof="0" dirty="0"/>
          </a:p>
        </p:txBody>
      </p:sp>
      <p:sp>
        <p:nvSpPr>
          <p:cNvPr id="4" name="Slide Number Placeholder 3"/>
          <p:cNvSpPr>
            <a:spLocks noGrp="1"/>
          </p:cNvSpPr>
          <p:nvPr>
            <p:ph type="sldNum" sz="quarter" idx="10"/>
          </p:nvPr>
        </p:nvSpPr>
        <p:spPr/>
        <p:txBody>
          <a:bodyPr/>
          <a:lstStyle/>
          <a:p>
            <a:fld id="{A28EB864-C0B1-6645-B180-5DFA5C55D00F}" type="slidenum">
              <a:rPr lang="en-US" smtClean="0"/>
              <a:t>3</a:t>
            </a:fld>
            <a:endParaRPr lang="en-US"/>
          </a:p>
        </p:txBody>
      </p:sp>
    </p:spTree>
    <p:extLst>
      <p:ext uri="{BB962C8B-B14F-4D97-AF65-F5344CB8AC3E}">
        <p14:creationId xmlns:p14="http://schemas.microsoft.com/office/powerpoint/2010/main" val="33969385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50000"/>
              </a:spcBef>
            </a:pPr>
            <a:r>
              <a:rPr lang="es-ES" noProof="0" dirty="0" smtClean="0">
                <a:latin typeface="Papyrus" charset="0"/>
                <a:cs typeface="Arial" charset="0"/>
              </a:rPr>
              <a:t>Revisión </a:t>
            </a:r>
            <a:r>
              <a:rPr lang="mr-IN" noProof="0" dirty="0" smtClean="0">
                <a:latin typeface="Papyrus" charset="0"/>
                <a:cs typeface="Arial" charset="0"/>
              </a:rPr>
              <a:t>–</a:t>
            </a:r>
            <a:r>
              <a:rPr lang="es-ES" noProof="0" dirty="0" smtClean="0">
                <a:latin typeface="Papyrus" charset="0"/>
                <a:cs typeface="Arial" charset="0"/>
              </a:rPr>
              <a:t> hemos visto este antes. </a:t>
            </a:r>
            <a:r>
              <a:rPr lang="es-ES" dirty="0" smtClean="0">
                <a:latin typeface="Times New Roman"/>
                <a:cs typeface="Times New Roman"/>
              </a:rPr>
              <a:t>(el invariante </a:t>
            </a:r>
            <a:r>
              <a:rPr lang="es-ES" b="0" dirty="0" smtClean="0">
                <a:latin typeface="Times New Roman"/>
                <a:cs typeface="Times New Roman"/>
              </a:rPr>
              <a:t>segundo del tensor de velocidad de deformación)</a:t>
            </a:r>
            <a:endParaRPr lang="es-ES" noProof="0" dirty="0" smtClean="0">
              <a:latin typeface="Papyrus" charset="0"/>
              <a:cs typeface="Arial" charset="0"/>
            </a:endParaRPr>
          </a:p>
          <a:p>
            <a:pPr>
              <a:spcBef>
                <a:spcPct val="50000"/>
              </a:spcBef>
            </a:pPr>
            <a:endParaRPr lang="es-ES" noProof="0" dirty="0" smtClean="0">
              <a:latin typeface="Papyrus" charset="0"/>
              <a:cs typeface="Arial" charset="0"/>
            </a:endParaRPr>
          </a:p>
          <a:p>
            <a:pPr>
              <a:spcBef>
                <a:spcPct val="50000"/>
              </a:spcBef>
            </a:pPr>
            <a:r>
              <a:rPr lang="es-ES" noProof="0" dirty="0" smtClean="0">
                <a:latin typeface="Papyrus" charset="0"/>
                <a:cs typeface="Arial" charset="0"/>
              </a:rPr>
              <a:t>Una problema/consideración que es superpuesta del movimiento</a:t>
            </a:r>
            <a:r>
              <a:rPr lang="es-ES" baseline="0" noProof="0" dirty="0" smtClean="0">
                <a:latin typeface="Papyrus" charset="0"/>
                <a:cs typeface="Arial" charset="0"/>
              </a:rPr>
              <a:t> de las placas.</a:t>
            </a:r>
          </a:p>
          <a:p>
            <a:pPr>
              <a:spcBef>
                <a:spcPct val="50000"/>
              </a:spcBef>
            </a:pPr>
            <a:endParaRPr lang="es-ES" baseline="0" noProof="0" dirty="0" smtClean="0">
              <a:latin typeface="Papyrus" charset="0"/>
              <a:cs typeface="Arial" charset="0"/>
            </a:endParaRPr>
          </a:p>
          <a:p>
            <a:pPr>
              <a:spcBef>
                <a:spcPct val="50000"/>
              </a:spcBef>
            </a:pPr>
            <a:r>
              <a:rPr lang="es-ES" baseline="0" noProof="0" dirty="0" smtClean="0">
                <a:latin typeface="Papyrus" charset="0"/>
                <a:cs typeface="Arial" charset="0"/>
              </a:rPr>
              <a:t>Nota la escala </a:t>
            </a:r>
            <a:r>
              <a:rPr lang="mr-IN" baseline="0" noProof="0" dirty="0" smtClean="0">
                <a:latin typeface="Papyrus" charset="0"/>
                <a:cs typeface="Arial" charset="0"/>
              </a:rPr>
              <a:t>–</a:t>
            </a:r>
            <a:r>
              <a:rPr lang="es-ES" baseline="0" noProof="0" dirty="0" smtClean="0">
                <a:latin typeface="Papyrus" charset="0"/>
                <a:cs typeface="Arial" charset="0"/>
              </a:rPr>
              <a:t> llega hasta 1000 por 10-</a:t>
            </a:r>
            <a:r>
              <a:rPr lang="es-ES" baseline="30000" noProof="0" dirty="0" smtClean="0">
                <a:latin typeface="Papyrus" charset="0"/>
                <a:cs typeface="Arial" charset="0"/>
              </a:rPr>
              <a:t>9</a:t>
            </a:r>
            <a:r>
              <a:rPr lang="es-ES" baseline="0" noProof="0" dirty="0" smtClean="0">
                <a:latin typeface="Papyrus" charset="0"/>
                <a:cs typeface="Arial" charset="0"/>
              </a:rPr>
              <a:t> en un año - que es la resolución de agrimensura común. En 10 años sale claramente.</a:t>
            </a:r>
          </a:p>
          <a:p>
            <a:pPr>
              <a:spcBef>
                <a:spcPct val="50000"/>
              </a:spcBef>
            </a:pPr>
            <a:endParaRPr lang="es-ES" noProof="0" dirty="0" smtClean="0">
              <a:latin typeface="Papyrus" charset="0"/>
              <a:cs typeface="Arial" charset="0"/>
            </a:endParaRPr>
          </a:p>
          <a:p>
            <a:pPr>
              <a:spcBef>
                <a:spcPct val="50000"/>
              </a:spcBef>
            </a:pPr>
            <a:r>
              <a:rPr lang="es-ES" noProof="0" dirty="0" smtClean="0">
                <a:latin typeface="Papyrus" charset="0"/>
                <a:cs typeface="Arial" charset="0"/>
              </a:rPr>
              <a:t>Muestra</a:t>
            </a:r>
            <a:r>
              <a:rPr lang="es-ES" baseline="0" noProof="0" dirty="0" smtClean="0">
                <a:latin typeface="Papyrus" charset="0"/>
                <a:cs typeface="Arial" charset="0"/>
              </a:rPr>
              <a:t> la velocidad de la deformación. Rojo – lo mas rápido, azul – lo mas despacio. Adicionalmente ve bien los dorsales en los océanos, son angostos pero muy rápidos. Todo el velocidad divergente es concentrado en 25-50 kms. Se ve en el superficie en Islandia.</a:t>
            </a:r>
          </a:p>
          <a:p>
            <a:pPr>
              <a:spcBef>
                <a:spcPct val="50000"/>
              </a:spcBef>
            </a:pPr>
            <a:endParaRPr lang="es-ES" baseline="0" noProof="0" dirty="0" smtClean="0">
              <a:latin typeface="Papyrus" charset="0"/>
              <a:cs typeface="Arial" charset="0"/>
            </a:endParaRPr>
          </a:p>
          <a:p>
            <a:pPr>
              <a:spcBef>
                <a:spcPct val="50000"/>
              </a:spcBef>
            </a:pPr>
            <a:endParaRPr lang="es-ES" noProof="0" dirty="0">
              <a:latin typeface="Papyrus" charset="0"/>
              <a:cs typeface="Arial" charset="0"/>
            </a:endParaRPr>
          </a:p>
        </p:txBody>
      </p:sp>
      <p:sp>
        <p:nvSpPr>
          <p:cNvPr id="4" name="Slide Number Placeholder 3"/>
          <p:cNvSpPr>
            <a:spLocks noGrp="1"/>
          </p:cNvSpPr>
          <p:nvPr>
            <p:ph type="sldNum" sz="quarter" idx="10"/>
          </p:nvPr>
        </p:nvSpPr>
        <p:spPr/>
        <p:txBody>
          <a:bodyPr/>
          <a:lstStyle/>
          <a:p>
            <a:pPr>
              <a:defRPr/>
            </a:pPr>
            <a:fld id="{71D198F3-3501-C547-8BD8-A87DE1B19EF5}" type="slidenum">
              <a:rPr lang="en-US" smtClean="0"/>
              <a:pPr>
                <a:defRPr/>
              </a:pPr>
              <a:t>13</a:t>
            </a:fld>
            <a:endParaRPr lang="en-US"/>
          </a:p>
        </p:txBody>
      </p:sp>
    </p:spTree>
    <p:extLst>
      <p:ext uri="{BB962C8B-B14F-4D97-AF65-F5344CB8AC3E}">
        <p14:creationId xmlns:p14="http://schemas.microsoft.com/office/powerpoint/2010/main" val="6781023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50000"/>
              </a:spcBef>
            </a:pPr>
            <a:r>
              <a:rPr lang="es-ES" baseline="0" noProof="0" dirty="0" smtClean="0">
                <a:latin typeface="Papyrus" charset="0"/>
                <a:cs typeface="Arial" charset="0"/>
              </a:rPr>
              <a:t>En el oeste de argentina llega a tener problemas en periodos de décadas hasta un siglo.</a:t>
            </a:r>
          </a:p>
          <a:p>
            <a:pPr>
              <a:spcBef>
                <a:spcPct val="50000"/>
              </a:spcBef>
            </a:pPr>
            <a:endParaRPr lang="es-ES" baseline="0" noProof="0" dirty="0" smtClean="0">
              <a:latin typeface="Papyrus" charset="0"/>
              <a:cs typeface="Arial" charset="0"/>
            </a:endParaRPr>
          </a:p>
          <a:p>
            <a:pPr>
              <a:spcBef>
                <a:spcPct val="50000"/>
              </a:spcBef>
            </a:pPr>
            <a:r>
              <a:rPr lang="es-ES" baseline="0" noProof="0" dirty="0" smtClean="0">
                <a:latin typeface="Papyrus" charset="0"/>
                <a:cs typeface="Arial" charset="0"/>
              </a:rPr>
              <a:t>Y hemos visto que este campo de deformación tampoco es “estática” </a:t>
            </a:r>
            <a:r>
              <a:rPr lang="mr-IN" baseline="0" noProof="0" dirty="0" smtClean="0">
                <a:latin typeface="Papyrus" charset="0"/>
                <a:cs typeface="Arial" charset="0"/>
              </a:rPr>
              <a:t>–</a:t>
            </a:r>
            <a:r>
              <a:rPr lang="es-ES" baseline="0" noProof="0" dirty="0" smtClean="0">
                <a:latin typeface="Papyrus" charset="0"/>
                <a:cs typeface="Arial" charset="0"/>
              </a:rPr>
              <a:t> la parte ente sismos, como el movimiento de las placas, es secular, pero también tiene que tomar en cuenta  los saltos de los sismos y una deformación pos-sísmica (esas son sacado de este mapa que tiene solamente las deformaciones seculares).</a:t>
            </a:r>
          </a:p>
          <a:p>
            <a:pPr>
              <a:spcBef>
                <a:spcPct val="50000"/>
              </a:spcBef>
            </a:pPr>
            <a:endParaRPr lang="es-ES" baseline="0" noProof="0" dirty="0" smtClean="0">
              <a:latin typeface="Papyrus" charset="0"/>
              <a:cs typeface="Arial" charset="0"/>
            </a:endParaRPr>
          </a:p>
          <a:p>
            <a:pPr>
              <a:spcBef>
                <a:spcPct val="50000"/>
              </a:spcBef>
            </a:pPr>
            <a:r>
              <a:rPr lang="es-ES" baseline="0" noProof="0" dirty="0" smtClean="0">
                <a:latin typeface="Papyrus" charset="0"/>
                <a:cs typeface="Arial" charset="0"/>
              </a:rPr>
              <a:t>Nota que el el norte de Argentina y en </a:t>
            </a:r>
            <a:r>
              <a:rPr lang="es-ES" baseline="0" noProof="0" dirty="0" err="1" smtClean="0">
                <a:latin typeface="Papyrus" charset="0"/>
                <a:cs typeface="Arial" charset="0"/>
              </a:rPr>
              <a:t>Boiivia</a:t>
            </a:r>
            <a:r>
              <a:rPr lang="es-ES" baseline="0" noProof="0" dirty="0" smtClean="0">
                <a:latin typeface="Papyrus" charset="0"/>
                <a:cs typeface="Arial" charset="0"/>
              </a:rPr>
              <a:t> hay unas lugares con alta deformación </a:t>
            </a:r>
            <a:r>
              <a:rPr lang="mr-IN" baseline="0" noProof="0" dirty="0" smtClean="0">
                <a:latin typeface="Papyrus" charset="0"/>
                <a:cs typeface="Arial" charset="0"/>
              </a:rPr>
              <a:t>–</a:t>
            </a:r>
            <a:r>
              <a:rPr lang="es-ES" baseline="0" noProof="0" dirty="0" smtClean="0">
                <a:latin typeface="Papyrus" charset="0"/>
                <a:cs typeface="Arial" charset="0"/>
              </a:rPr>
              <a:t> las montañas Subandinas.</a:t>
            </a:r>
          </a:p>
          <a:p>
            <a:pPr>
              <a:spcBef>
                <a:spcPct val="50000"/>
              </a:spcBef>
            </a:pPr>
            <a:endParaRPr lang="es-ES" baseline="0" noProof="0" dirty="0" smtClean="0">
              <a:latin typeface="Papyrus" charset="0"/>
              <a:cs typeface="Arial" charset="0"/>
            </a:endParaRPr>
          </a:p>
          <a:p>
            <a:r>
              <a:rPr lang="en-US" dirty="0" smtClean="0"/>
              <a:t>Maps of GSRM's strain rate magnitude (second invariant of the strain rate tensor), in units of </a:t>
            </a:r>
            <a:r>
              <a:rPr lang="en-US" dirty="0" err="1" smtClean="0"/>
              <a:t>nanostrain</a:t>
            </a:r>
            <a:r>
              <a:rPr lang="en-US" dirty="0" smtClean="0"/>
              <a:t> (10</a:t>
            </a:r>
            <a:r>
              <a:rPr lang="en-US" baseline="30000" dirty="0" smtClean="0"/>
              <a:t>-9</a:t>
            </a:r>
            <a:r>
              <a:rPr lang="en-US" dirty="0" smtClean="0"/>
              <a:t>) per year. Grid is 0.1 degree by 0.1 degree resolution, approximately 11 km resolution. </a:t>
            </a:r>
            <a:endParaRPr lang="en-US" dirty="0"/>
          </a:p>
        </p:txBody>
      </p:sp>
      <p:sp>
        <p:nvSpPr>
          <p:cNvPr id="4" name="Slide Number Placeholder 3"/>
          <p:cNvSpPr>
            <a:spLocks noGrp="1"/>
          </p:cNvSpPr>
          <p:nvPr>
            <p:ph type="sldNum" sz="quarter" idx="10"/>
          </p:nvPr>
        </p:nvSpPr>
        <p:spPr/>
        <p:txBody>
          <a:bodyPr/>
          <a:lstStyle/>
          <a:p>
            <a:fld id="{A28EB864-C0B1-6645-B180-5DFA5C55D00F}" type="slidenum">
              <a:rPr lang="en-US" smtClean="0"/>
              <a:t>14</a:t>
            </a:fld>
            <a:endParaRPr lang="en-US"/>
          </a:p>
        </p:txBody>
      </p:sp>
    </p:spTree>
    <p:extLst>
      <p:ext uri="{BB962C8B-B14F-4D97-AF65-F5344CB8AC3E}">
        <p14:creationId xmlns:p14="http://schemas.microsoft.com/office/powerpoint/2010/main" val="27346568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_tradnl" noProof="0" dirty="0" smtClean="0"/>
              <a:t>Eso</a:t>
            </a:r>
            <a:r>
              <a:rPr lang="es-ES_tradnl" baseline="0" noProof="0" dirty="0" smtClean="0"/>
              <a:t> es una extensión simple del modelo de calculo que usan los agrimensores</a:t>
            </a:r>
            <a:endParaRPr lang="es-ES_tradnl" noProof="0" dirty="0" smtClean="0"/>
          </a:p>
        </p:txBody>
      </p:sp>
      <p:sp>
        <p:nvSpPr>
          <p:cNvPr id="4" name="Slide Number Placeholder 3"/>
          <p:cNvSpPr>
            <a:spLocks noGrp="1"/>
          </p:cNvSpPr>
          <p:nvPr>
            <p:ph type="sldNum" sz="quarter" idx="10"/>
          </p:nvPr>
        </p:nvSpPr>
        <p:spPr/>
        <p:txBody>
          <a:bodyPr/>
          <a:lstStyle/>
          <a:p>
            <a:fld id="{A28EB864-C0B1-6645-B180-5DFA5C55D00F}" type="slidenum">
              <a:rPr lang="en-US" smtClean="0"/>
              <a:t>15</a:t>
            </a:fld>
            <a:endParaRPr lang="en-US"/>
          </a:p>
        </p:txBody>
      </p:sp>
    </p:spTree>
    <p:extLst>
      <p:ext uri="{BB962C8B-B14F-4D97-AF65-F5344CB8AC3E}">
        <p14:creationId xmlns:p14="http://schemas.microsoft.com/office/powerpoint/2010/main" val="13132736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_tradnl" noProof="0" dirty="0" smtClean="0"/>
              <a:t>La</a:t>
            </a:r>
            <a:r>
              <a:rPr lang="es-ES_tradnl" baseline="0" noProof="0" dirty="0" smtClean="0"/>
              <a:t> ubicación final es el resultado de una translación</a:t>
            </a:r>
            <a:endParaRPr lang="es-ES_tradnl" noProof="0" dirty="0"/>
          </a:p>
        </p:txBody>
      </p:sp>
      <p:sp>
        <p:nvSpPr>
          <p:cNvPr id="4" name="Slide Number Placeholder 3"/>
          <p:cNvSpPr>
            <a:spLocks noGrp="1"/>
          </p:cNvSpPr>
          <p:nvPr>
            <p:ph type="sldNum" sz="quarter" idx="10"/>
          </p:nvPr>
        </p:nvSpPr>
        <p:spPr/>
        <p:txBody>
          <a:bodyPr/>
          <a:lstStyle/>
          <a:p>
            <a:fld id="{A28EB864-C0B1-6645-B180-5DFA5C55D00F}" type="slidenum">
              <a:rPr lang="en-US" smtClean="0"/>
              <a:t>16</a:t>
            </a:fld>
            <a:endParaRPr lang="en-US"/>
          </a:p>
        </p:txBody>
      </p:sp>
    </p:spTree>
    <p:extLst>
      <p:ext uri="{BB962C8B-B14F-4D97-AF65-F5344CB8AC3E}">
        <p14:creationId xmlns:p14="http://schemas.microsoft.com/office/powerpoint/2010/main" val="13132736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_tradnl" noProof="0" dirty="0" smtClean="0"/>
              <a:t>Mas una rotación</a:t>
            </a:r>
            <a:endParaRPr lang="es-ES_tradnl" noProof="0" dirty="0"/>
          </a:p>
        </p:txBody>
      </p:sp>
      <p:sp>
        <p:nvSpPr>
          <p:cNvPr id="4" name="Slide Number Placeholder 3"/>
          <p:cNvSpPr>
            <a:spLocks noGrp="1"/>
          </p:cNvSpPr>
          <p:nvPr>
            <p:ph type="sldNum" sz="quarter" idx="10"/>
          </p:nvPr>
        </p:nvSpPr>
        <p:spPr/>
        <p:txBody>
          <a:bodyPr/>
          <a:lstStyle/>
          <a:p>
            <a:fld id="{A28EB864-C0B1-6645-B180-5DFA5C55D00F}" type="slidenum">
              <a:rPr lang="en-US" smtClean="0"/>
              <a:t>17</a:t>
            </a:fld>
            <a:endParaRPr lang="en-US"/>
          </a:p>
        </p:txBody>
      </p:sp>
    </p:spTree>
    <p:extLst>
      <p:ext uri="{BB962C8B-B14F-4D97-AF65-F5344CB8AC3E}">
        <p14:creationId xmlns:p14="http://schemas.microsoft.com/office/powerpoint/2010/main" val="13132736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_tradnl" noProof="0" dirty="0" smtClean="0"/>
              <a:t>Mas una rotación</a:t>
            </a:r>
          </a:p>
          <a:p>
            <a:r>
              <a:rPr lang="es-ES_tradnl" noProof="0" dirty="0" smtClean="0"/>
              <a:t>Nota que ahora no estoy hablando</a:t>
            </a:r>
            <a:r>
              <a:rPr lang="es-ES_tradnl" baseline="0" noProof="0" dirty="0" smtClean="0"/>
              <a:t> de tensores </a:t>
            </a:r>
            <a:r>
              <a:rPr lang="mr-IN" baseline="0" noProof="0" dirty="0" smtClean="0"/>
              <a:t>–</a:t>
            </a:r>
            <a:r>
              <a:rPr lang="es-ES_tradnl" baseline="0" noProof="0" dirty="0" smtClean="0"/>
              <a:t> el matriz de rotación es uno, pero no es necesario fijar en este.</a:t>
            </a:r>
            <a:endParaRPr lang="es-ES_tradnl" noProof="0" dirty="0"/>
          </a:p>
        </p:txBody>
      </p:sp>
      <p:sp>
        <p:nvSpPr>
          <p:cNvPr id="4" name="Slide Number Placeholder 3"/>
          <p:cNvSpPr>
            <a:spLocks noGrp="1"/>
          </p:cNvSpPr>
          <p:nvPr>
            <p:ph type="sldNum" sz="quarter" idx="10"/>
          </p:nvPr>
        </p:nvSpPr>
        <p:spPr/>
        <p:txBody>
          <a:bodyPr/>
          <a:lstStyle/>
          <a:p>
            <a:fld id="{A28EB864-C0B1-6645-B180-5DFA5C55D00F}" type="slidenum">
              <a:rPr lang="en-US" smtClean="0"/>
              <a:t>18</a:t>
            </a:fld>
            <a:endParaRPr lang="en-US"/>
          </a:p>
        </p:txBody>
      </p:sp>
    </p:spTree>
    <p:extLst>
      <p:ext uri="{BB962C8B-B14F-4D97-AF65-F5344CB8AC3E}">
        <p14:creationId xmlns:p14="http://schemas.microsoft.com/office/powerpoint/2010/main" val="13132736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_tradnl" noProof="0" dirty="0" smtClean="0"/>
              <a:t>Y en agrimensura común, ahora ponen </a:t>
            </a:r>
            <a:r>
              <a:rPr lang="es-ES_tradnl" baseline="0" noProof="0" dirty="0" smtClean="0"/>
              <a:t>un término de error.</a:t>
            </a:r>
          </a:p>
          <a:p>
            <a:endParaRPr lang="es-ES_tradnl" baseline="0" noProof="0" dirty="0" smtClean="0"/>
          </a:p>
          <a:p>
            <a:r>
              <a:rPr lang="es-ES_tradnl" baseline="0" noProof="0" dirty="0" smtClean="0"/>
              <a:t>Pero con deformación tenemos que poner un término que representa la deformación (hay un poco de problema con los términos </a:t>
            </a:r>
            <a:r>
              <a:rPr lang="mr-IN" baseline="0" noProof="0" dirty="0" smtClean="0"/>
              <a:t>–</a:t>
            </a:r>
            <a:r>
              <a:rPr lang="es-ES_tradnl" baseline="0" noProof="0" dirty="0" smtClean="0"/>
              <a:t> en ingles el tensor de </a:t>
            </a:r>
            <a:r>
              <a:rPr lang="es-ES_tradnl" baseline="0" noProof="0" dirty="0" err="1" smtClean="0"/>
              <a:t>deformacion</a:t>
            </a:r>
            <a:r>
              <a:rPr lang="es-ES_tradnl" baseline="0" noProof="0" dirty="0" smtClean="0"/>
              <a:t> es la </a:t>
            </a:r>
            <a:r>
              <a:rPr lang="es-ES_tradnl" baseline="0" noProof="0" dirty="0" err="1" smtClean="0"/>
              <a:t>sumacion</a:t>
            </a:r>
            <a:r>
              <a:rPr lang="es-ES_tradnl" baseline="0" noProof="0" dirty="0" smtClean="0"/>
              <a:t> de los tensores de “</a:t>
            </a:r>
            <a:r>
              <a:rPr lang="es-ES_tradnl" baseline="0" noProof="0" dirty="0" err="1" smtClean="0"/>
              <a:t>strai”n</a:t>
            </a:r>
            <a:r>
              <a:rPr lang="es-ES_tradnl" baseline="0" noProof="0" dirty="0" smtClean="0"/>
              <a:t> </a:t>
            </a:r>
            <a:r>
              <a:rPr lang="mr-IN" baseline="0" noProof="0" dirty="0" smtClean="0"/>
              <a:t>–</a:t>
            </a:r>
            <a:r>
              <a:rPr lang="es-ES_tradnl" baseline="0" noProof="0" dirty="0" smtClean="0"/>
              <a:t> tensor de tensión? </a:t>
            </a:r>
            <a:r>
              <a:rPr lang="mr-IN" baseline="0" noProof="0" dirty="0" smtClean="0"/>
              <a:t>–</a:t>
            </a:r>
            <a:r>
              <a:rPr lang="es-ES_tradnl" baseline="0" noProof="0" dirty="0" smtClean="0"/>
              <a:t> y rotación, pero en español deformación es “</a:t>
            </a:r>
            <a:r>
              <a:rPr lang="es-ES_tradnl" baseline="0" noProof="0" dirty="0" err="1" smtClean="0"/>
              <a:t>strain</a:t>
            </a:r>
            <a:r>
              <a:rPr lang="es-ES_tradnl" baseline="0" noProof="0" dirty="0" smtClean="0"/>
              <a:t>”)</a:t>
            </a:r>
            <a:endParaRPr lang="es-ES_tradnl" noProof="0" dirty="0" smtClean="0"/>
          </a:p>
          <a:p>
            <a:endParaRPr lang="es-ES_tradnl" noProof="0" dirty="0" smtClean="0"/>
          </a:p>
          <a:p>
            <a:r>
              <a:rPr lang="es-ES_tradnl" noProof="0" dirty="0" smtClean="0"/>
              <a:t>Y hay errores </a:t>
            </a:r>
            <a:r>
              <a:rPr lang="es-ES_tradnl" noProof="0" dirty="0" err="1" smtClean="0"/>
              <a:t>tambien</a:t>
            </a:r>
            <a:r>
              <a:rPr lang="es-ES_tradnl" noProof="0" dirty="0" smtClean="0"/>
              <a:t> </a:t>
            </a:r>
            <a:r>
              <a:rPr lang="es-ES_tradnl" noProof="0" dirty="0" err="1" smtClean="0"/>
              <a:t>todavia</a:t>
            </a:r>
            <a:r>
              <a:rPr lang="es-ES_tradnl" noProof="0" dirty="0" smtClean="0"/>
              <a:t> para sumar como en el</a:t>
            </a:r>
            <a:r>
              <a:rPr lang="es-ES_tradnl" baseline="0" noProof="0" dirty="0" smtClean="0"/>
              <a:t> calculo de agrimensura común.</a:t>
            </a:r>
          </a:p>
          <a:p>
            <a:endParaRPr lang="es-ES_tradnl" baseline="0" noProof="0" dirty="0" smtClean="0"/>
          </a:p>
          <a:p>
            <a:r>
              <a:rPr lang="es-ES_tradnl" baseline="0" noProof="0" dirty="0" smtClean="0"/>
              <a:t>Presenté eso para mostrar que es muy cerca lo que ya sabes.</a:t>
            </a:r>
            <a:endParaRPr lang="es-ES_tradnl" noProof="0" dirty="0"/>
          </a:p>
        </p:txBody>
      </p:sp>
      <p:sp>
        <p:nvSpPr>
          <p:cNvPr id="4" name="Slide Number Placeholder 3"/>
          <p:cNvSpPr>
            <a:spLocks noGrp="1"/>
          </p:cNvSpPr>
          <p:nvPr>
            <p:ph type="sldNum" sz="quarter" idx="10"/>
          </p:nvPr>
        </p:nvSpPr>
        <p:spPr/>
        <p:txBody>
          <a:bodyPr/>
          <a:lstStyle/>
          <a:p>
            <a:fld id="{A28EB864-C0B1-6645-B180-5DFA5C55D00F}" type="slidenum">
              <a:rPr lang="en-US" smtClean="0"/>
              <a:t>19</a:t>
            </a:fld>
            <a:endParaRPr lang="en-US"/>
          </a:p>
        </p:txBody>
      </p:sp>
    </p:spTree>
    <p:extLst>
      <p:ext uri="{BB962C8B-B14F-4D97-AF65-F5344CB8AC3E}">
        <p14:creationId xmlns:p14="http://schemas.microsoft.com/office/powerpoint/2010/main" val="13132736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_tradnl" noProof="0" dirty="0" smtClean="0"/>
              <a:t>Ahora vamos hacer</a:t>
            </a:r>
            <a:r>
              <a:rPr lang="es-ES_tradnl" baseline="0" noProof="0" dirty="0" smtClean="0"/>
              <a:t> la discusión por dibujos</a:t>
            </a:r>
            <a:endParaRPr lang="es-ES_tradnl" noProof="0" dirty="0"/>
          </a:p>
        </p:txBody>
      </p:sp>
      <p:sp>
        <p:nvSpPr>
          <p:cNvPr id="4" name="Slide Number Placeholder 3"/>
          <p:cNvSpPr>
            <a:spLocks noGrp="1"/>
          </p:cNvSpPr>
          <p:nvPr>
            <p:ph type="sldNum" sz="quarter" idx="10"/>
          </p:nvPr>
        </p:nvSpPr>
        <p:spPr/>
        <p:txBody>
          <a:bodyPr/>
          <a:lstStyle/>
          <a:p>
            <a:fld id="{A28EB864-C0B1-6645-B180-5DFA5C55D00F}" type="slidenum">
              <a:rPr lang="en-US" smtClean="0"/>
              <a:t>20</a:t>
            </a:fld>
            <a:endParaRPr lang="en-US"/>
          </a:p>
        </p:txBody>
      </p:sp>
    </p:spTree>
    <p:extLst>
      <p:ext uri="{BB962C8B-B14F-4D97-AF65-F5344CB8AC3E}">
        <p14:creationId xmlns:p14="http://schemas.microsoft.com/office/powerpoint/2010/main" val="72103505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Slide Image Placeholder 1"/>
          <p:cNvSpPr>
            <a:spLocks noGrp="1" noRot="1" noChangeAspect="1"/>
          </p:cNvSpPr>
          <p:nvPr>
            <p:ph type="sldImg"/>
          </p:nvPr>
        </p:nvSpPr>
        <p:spPr>
          <a:ln/>
        </p:spPr>
      </p:sp>
      <p:sp>
        <p:nvSpPr>
          <p:cNvPr id="1638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Papyrus" charset="0"/>
                <a:ea typeface="ＭＳ Ｐゴシック" charset="0"/>
                <a:cs typeface="ＭＳ Ｐゴシック" charset="0"/>
              </a:rPr>
              <a:t>Modeling – examples using 3-d def.</a:t>
            </a:r>
          </a:p>
          <a:p>
            <a:r>
              <a:rPr lang="en-US">
                <a:latin typeface="Papyrus" charset="0"/>
                <a:ea typeface="ＭＳ Ｐゴシック" charset="0"/>
                <a:cs typeface="ＭＳ Ｐゴシック" charset="0"/>
              </a:rPr>
              <a:t>Many things in elasticity are not intuitive.</a:t>
            </a:r>
          </a:p>
        </p:txBody>
      </p:sp>
      <p:sp>
        <p:nvSpPr>
          <p:cNvPr id="1638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Tempus Sans ITC" charset="0"/>
                <a:ea typeface="ＭＳ Ｐゴシック" charset="0"/>
                <a:cs typeface="ＭＳ Ｐゴシック" charset="0"/>
              </a:defRPr>
            </a:lvl1pPr>
            <a:lvl2pPr marL="742950" indent="-285750" eaLnBrk="0" hangingPunct="0">
              <a:defRPr sz="2800" b="1">
                <a:solidFill>
                  <a:schemeClr val="tx1"/>
                </a:solidFill>
                <a:latin typeface="Tempus Sans ITC" charset="0"/>
                <a:ea typeface="ＭＳ Ｐゴシック" charset="0"/>
              </a:defRPr>
            </a:lvl2pPr>
            <a:lvl3pPr marL="1143000" indent="-228600" eaLnBrk="0" hangingPunct="0">
              <a:defRPr sz="2800" b="1">
                <a:solidFill>
                  <a:schemeClr val="tx1"/>
                </a:solidFill>
                <a:latin typeface="Tempus Sans ITC" charset="0"/>
                <a:ea typeface="ＭＳ Ｐゴシック" charset="0"/>
              </a:defRPr>
            </a:lvl3pPr>
            <a:lvl4pPr marL="1600200" indent="-228600" eaLnBrk="0" hangingPunct="0">
              <a:defRPr sz="2800" b="1">
                <a:solidFill>
                  <a:schemeClr val="tx1"/>
                </a:solidFill>
                <a:latin typeface="Tempus Sans ITC" charset="0"/>
                <a:ea typeface="ＭＳ Ｐゴシック" charset="0"/>
              </a:defRPr>
            </a:lvl4pPr>
            <a:lvl5pPr marL="2057400" indent="-228600" eaLnBrk="0" hangingPunct="0">
              <a:defRPr sz="2800" b="1">
                <a:solidFill>
                  <a:schemeClr val="tx1"/>
                </a:solidFill>
                <a:latin typeface="Tempus Sans ITC" charset="0"/>
                <a:ea typeface="ＭＳ Ｐゴシック" charset="0"/>
              </a:defRPr>
            </a:lvl5pPr>
            <a:lvl6pPr marL="2514600" indent="-228600" eaLnBrk="0" fontAlgn="base" hangingPunct="0">
              <a:spcBef>
                <a:spcPct val="0"/>
              </a:spcBef>
              <a:spcAft>
                <a:spcPct val="0"/>
              </a:spcAft>
              <a:defRPr sz="2800" b="1">
                <a:solidFill>
                  <a:schemeClr val="tx1"/>
                </a:solidFill>
                <a:latin typeface="Tempus Sans ITC" charset="0"/>
                <a:ea typeface="ＭＳ Ｐゴシック" charset="0"/>
              </a:defRPr>
            </a:lvl6pPr>
            <a:lvl7pPr marL="2971800" indent="-228600" eaLnBrk="0" fontAlgn="base" hangingPunct="0">
              <a:spcBef>
                <a:spcPct val="0"/>
              </a:spcBef>
              <a:spcAft>
                <a:spcPct val="0"/>
              </a:spcAft>
              <a:defRPr sz="2800" b="1">
                <a:solidFill>
                  <a:schemeClr val="tx1"/>
                </a:solidFill>
                <a:latin typeface="Tempus Sans ITC" charset="0"/>
                <a:ea typeface="ＭＳ Ｐゴシック" charset="0"/>
              </a:defRPr>
            </a:lvl7pPr>
            <a:lvl8pPr marL="3429000" indent="-228600" eaLnBrk="0" fontAlgn="base" hangingPunct="0">
              <a:spcBef>
                <a:spcPct val="0"/>
              </a:spcBef>
              <a:spcAft>
                <a:spcPct val="0"/>
              </a:spcAft>
              <a:defRPr sz="2800" b="1">
                <a:solidFill>
                  <a:schemeClr val="tx1"/>
                </a:solidFill>
                <a:latin typeface="Tempus Sans ITC" charset="0"/>
                <a:ea typeface="ＭＳ Ｐゴシック" charset="0"/>
              </a:defRPr>
            </a:lvl8pPr>
            <a:lvl9pPr marL="3886200" indent="-228600" eaLnBrk="0" fontAlgn="base" hangingPunct="0">
              <a:spcBef>
                <a:spcPct val="0"/>
              </a:spcBef>
              <a:spcAft>
                <a:spcPct val="0"/>
              </a:spcAft>
              <a:defRPr sz="2800" b="1">
                <a:solidFill>
                  <a:schemeClr val="tx1"/>
                </a:solidFill>
                <a:latin typeface="Tempus Sans ITC" charset="0"/>
                <a:ea typeface="ＭＳ Ｐゴシック" charset="0"/>
              </a:defRPr>
            </a:lvl9pPr>
          </a:lstStyle>
          <a:p>
            <a:pPr eaLnBrk="1" hangingPunct="1"/>
            <a:fld id="{B112F490-D998-4346-A23B-ACFE29CB858C}" type="slidenum">
              <a:rPr lang="en-US" sz="1200" b="0">
                <a:latin typeface="Papyrus" charset="0"/>
                <a:cs typeface="Papyrus" charset="0"/>
              </a:rPr>
              <a:pPr eaLnBrk="1" hangingPunct="1"/>
              <a:t>21</a:t>
            </a:fld>
            <a:endParaRPr lang="en-US" sz="1200" b="0">
              <a:latin typeface="Papyrus" charset="0"/>
              <a:cs typeface="Papyrus"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Slide Image Placeholder 1"/>
          <p:cNvSpPr>
            <a:spLocks noGrp="1" noRot="1" noChangeAspect="1"/>
          </p:cNvSpPr>
          <p:nvPr>
            <p:ph type="sldImg"/>
          </p:nvPr>
        </p:nvSpPr>
        <p:spPr>
          <a:ln/>
        </p:spPr>
      </p:sp>
      <p:sp>
        <p:nvSpPr>
          <p:cNvPr id="1638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s-ES_tradnl" noProof="0" dirty="0" smtClean="0">
                <a:latin typeface="Papyrus" charset="0"/>
                <a:ea typeface="ＭＳ Ｐゴシック" charset="0"/>
                <a:cs typeface="ＭＳ Ｐゴシック" charset="0"/>
              </a:rPr>
              <a:t>Primero un poco de vocabulario – la jerga</a:t>
            </a:r>
          </a:p>
          <a:p>
            <a:endParaRPr lang="es-ES_tradnl" noProof="0" dirty="0" smtClean="0">
              <a:latin typeface="Papyrus" charset="0"/>
              <a:ea typeface="ＭＳ Ｐゴシック" charset="0"/>
              <a:cs typeface="ＭＳ Ｐゴシック" charset="0"/>
            </a:endParaRPr>
          </a:p>
          <a:p>
            <a:r>
              <a:rPr lang="es-ES_tradnl" noProof="0" dirty="0" smtClean="0">
                <a:latin typeface="Papyrus" charset="0"/>
                <a:ea typeface="ＭＳ Ｐゴシック" charset="0"/>
                <a:cs typeface="ＭＳ Ｐゴシック" charset="0"/>
              </a:rPr>
              <a:t>Dirección</a:t>
            </a:r>
            <a:r>
              <a:rPr lang="es-ES_tradnl" baseline="0" noProof="0" dirty="0" smtClean="0">
                <a:latin typeface="Papyrus" charset="0"/>
                <a:ea typeface="ＭＳ Ｐゴシック" charset="0"/>
                <a:cs typeface="ＭＳ Ｐゴシック" charset="0"/>
              </a:rPr>
              <a:t> o? </a:t>
            </a:r>
            <a:r>
              <a:rPr lang="es-ES_tradnl" noProof="0" dirty="0" smtClean="0">
                <a:latin typeface="Papyrus" charset="0"/>
                <a:ea typeface="ＭＳ Ｐゴシック" charset="0"/>
                <a:cs typeface="ＭＳ Ｐゴシック" charset="0"/>
              </a:rPr>
              <a:t>Rumbo – dirección geográfica</a:t>
            </a:r>
            <a:r>
              <a:rPr lang="es-ES_tradnl" baseline="0" noProof="0" dirty="0" smtClean="0">
                <a:latin typeface="Papyrus" charset="0"/>
                <a:ea typeface="ＭＳ Ｐゴシック" charset="0"/>
                <a:cs typeface="ＭＳ Ｐゴシック" charset="0"/>
              </a:rPr>
              <a:t> horizontal (por la brújula) de accidente geográfico – falla, dorsal, huella de </a:t>
            </a:r>
            <a:r>
              <a:rPr lang="es-ES_tradnl" baseline="0" noProof="0" dirty="0" err="1" smtClean="0">
                <a:latin typeface="Papyrus" charset="0"/>
                <a:ea typeface="ＭＳ Ｐゴシック" charset="0"/>
                <a:cs typeface="ＭＳ Ｐゴシック" charset="0"/>
              </a:rPr>
              <a:t>hotspots</a:t>
            </a:r>
            <a:r>
              <a:rPr lang="es-ES_tradnl" baseline="0" noProof="0" dirty="0" smtClean="0">
                <a:latin typeface="Papyrus" charset="0"/>
                <a:ea typeface="ＭＳ Ｐゴシック" charset="0"/>
                <a:cs typeface="ＭＳ Ｐゴシック" charset="0"/>
              </a:rPr>
              <a:t>, etc. Es ambigua porque hay dos direcciones.</a:t>
            </a:r>
            <a:endParaRPr lang="es-ES_tradnl" noProof="0" dirty="0" smtClean="0">
              <a:latin typeface="Papyrus" charset="0"/>
              <a:ea typeface="ＭＳ Ｐゴシック" charset="0"/>
              <a:cs typeface="ＭＳ Ｐゴシック" charset="0"/>
            </a:endParaRPr>
          </a:p>
          <a:p>
            <a:endParaRPr lang="es-ES_tradnl" noProof="0" dirty="0" smtClean="0">
              <a:latin typeface="Papyrus" charset="0"/>
              <a:ea typeface="ＭＳ Ｐゴシック" charset="0"/>
              <a:cs typeface="ＭＳ Ｐゴシック" charset="0"/>
            </a:endParaRPr>
          </a:p>
          <a:p>
            <a:r>
              <a:rPr lang="es-ES_tradnl" noProof="0" dirty="0" smtClean="0">
                <a:latin typeface="Papyrus" charset="0"/>
                <a:ea typeface="ＭＳ Ｐゴシック" charset="0"/>
                <a:cs typeface="ＭＳ Ｐゴシック" charset="0"/>
              </a:rPr>
              <a:t>Buzamiento – inclinación del horizontal</a:t>
            </a:r>
            <a:r>
              <a:rPr lang="es-ES_tradnl" baseline="0" noProof="0" dirty="0" smtClean="0">
                <a:latin typeface="Papyrus" charset="0"/>
                <a:ea typeface="ＭＳ Ｐゴシック" charset="0"/>
                <a:cs typeface="ＭＳ Ｐゴシック" charset="0"/>
              </a:rPr>
              <a:t> de un superficie (falla, capa, etc.), es perpendicular del rumbo (la dirección que va el agua). Tiene que orientar el buzamiento. Solucionamos los problemas de ambigüedad del rumbo y orientación del buzamiento por definir que el buzamiento caí a la derecha mientras que estas mirando en la dirección del rumbo. Todavía hay una ambigüedad por una falla vertical.</a:t>
            </a:r>
          </a:p>
          <a:p>
            <a:endParaRPr lang="es-ES_tradnl" baseline="0" noProof="0" dirty="0" smtClean="0">
              <a:latin typeface="Papyrus" charset="0"/>
              <a:ea typeface="ＭＳ Ｐゴシック" charset="0"/>
              <a:cs typeface="ＭＳ Ｐゴシック" charset="0"/>
            </a:endParaRPr>
          </a:p>
          <a:p>
            <a:r>
              <a:rPr lang="es-ES_tradnl" baseline="0" noProof="0" dirty="0" smtClean="0">
                <a:latin typeface="Papyrus" charset="0"/>
                <a:ea typeface="ＭＳ Ｐゴシック" charset="0"/>
                <a:cs typeface="ＭＳ Ｐゴシック" charset="0"/>
              </a:rPr>
              <a:t>El movimiento entre los dos lados de la falla es restringido estar en el plano de la falla – puede mover por cualquier dirección el el plano - podemos dividir el movimiento entre dos componentes – horizontal y por la dirección del buzamiento.</a:t>
            </a:r>
          </a:p>
          <a:p>
            <a:endParaRPr lang="es-ES_tradnl" baseline="0" noProof="0" dirty="0" smtClean="0">
              <a:latin typeface="Papyrus" charset="0"/>
              <a:ea typeface="ＭＳ Ｐゴシック" charset="0"/>
              <a:cs typeface="ＭＳ Ｐゴシック" charset="0"/>
            </a:endParaRPr>
          </a:p>
          <a:p>
            <a:r>
              <a:rPr lang="es-ES_tradnl" baseline="0" noProof="0" dirty="0" smtClean="0">
                <a:latin typeface="Papyrus" charset="0"/>
                <a:ea typeface="ＭＳ Ｐゴシック" charset="0"/>
                <a:cs typeface="ＭＳ Ｐゴシック" charset="0"/>
              </a:rPr>
              <a:t>En una falla de desplazamiento perfecta, el movimiento por la falla (que normalmente es vertical) es horizontal solamente. Hemos visto ese en el ultimo clase.</a:t>
            </a:r>
          </a:p>
          <a:p>
            <a:endParaRPr lang="es-ES_tradnl" baseline="0" noProof="0" dirty="0" smtClean="0">
              <a:latin typeface="Papyrus" charset="0"/>
              <a:ea typeface="ＭＳ Ｐゴシック" charset="0"/>
              <a:cs typeface="ＭＳ Ｐゴシック" charset="0"/>
            </a:endParaRPr>
          </a:p>
          <a:p>
            <a:r>
              <a:rPr lang="es-ES_tradnl" baseline="0" noProof="0" dirty="0" smtClean="0">
                <a:latin typeface="Papyrus" charset="0"/>
                <a:ea typeface="ＭＳ Ｐゴシック" charset="0"/>
                <a:cs typeface="ＭＳ Ｐゴシック" charset="0"/>
              </a:rPr>
              <a:t>El movimiento también puede ser en la dirección del buzamiento. Como tenemos dos opciones en fallas de desplazamiento – dextrosas y sinistrorsas, hay dos opciones aquí. Primero necesitamos dos mas definiciones - si estas parado en la falla, la roca sobre que están tus pies es el piso y roca en el otro lado de la falla es el techo. Si el techo mueve con componente abajo es una falla normal y si el techo mueve con componente arriba es a una falla de empuje o inversa.</a:t>
            </a:r>
          </a:p>
          <a:p>
            <a:endParaRPr lang="es-ES_tradnl" baseline="0" noProof="0" dirty="0" smtClean="0">
              <a:latin typeface="Papyrus" charset="0"/>
              <a:ea typeface="ＭＳ Ｐゴシック" charset="0"/>
              <a:cs typeface="ＭＳ Ｐゴシック" charset="0"/>
            </a:endParaRPr>
          </a:p>
          <a:p>
            <a:r>
              <a:rPr lang="es-ES_tradnl" baseline="0" noProof="0" dirty="0" smtClean="0">
                <a:latin typeface="Papyrus" charset="0"/>
                <a:ea typeface="ＭＳ Ｐゴシック" charset="0"/>
                <a:cs typeface="ＭＳ Ｐゴシック" charset="0"/>
              </a:rPr>
              <a:t>En adición </a:t>
            </a:r>
            <a:r>
              <a:rPr lang="mr-IN" baseline="0" noProof="0" dirty="0" smtClean="0">
                <a:latin typeface="Papyrus" charset="0"/>
                <a:ea typeface="ＭＳ Ｐゴシック" charset="0"/>
                <a:cs typeface="ＭＳ Ｐゴシック" charset="0"/>
              </a:rPr>
              <a:t>–</a:t>
            </a:r>
            <a:r>
              <a:rPr lang="es-ES_tradnl" baseline="0" noProof="0" dirty="0" smtClean="0">
                <a:latin typeface="Papyrus" charset="0"/>
                <a:ea typeface="ＭＳ Ｐゴシック" charset="0"/>
                <a:cs typeface="ＭＳ Ｐゴシック" charset="0"/>
              </a:rPr>
              <a:t> con los nombres de las fallas dividen entre ellos que son muy pendientes y poco pendientes.</a:t>
            </a:r>
          </a:p>
          <a:p>
            <a:endParaRPr lang="es-ES_tradnl" baseline="0" noProof="0" dirty="0" smtClean="0">
              <a:latin typeface="Papyrus" charset="0"/>
              <a:ea typeface="ＭＳ Ｐゴシック" charset="0"/>
              <a:cs typeface="ＭＳ Ｐゴシック" charset="0"/>
            </a:endParaRPr>
          </a:p>
          <a:p>
            <a:r>
              <a:rPr lang="es-ES_tradnl" baseline="0" noProof="0" dirty="0" smtClean="0">
                <a:latin typeface="Papyrus" charset="0"/>
                <a:ea typeface="ＭＳ Ｐゴシック" charset="0"/>
                <a:cs typeface="ＭＳ Ｐゴシック" charset="0"/>
              </a:rPr>
              <a:t>Nota que en el caso de movimiento normal los dos lados verticales separan </a:t>
            </a:r>
            <a:r>
              <a:rPr lang="mr-IN" baseline="0" noProof="0" dirty="0" smtClean="0">
                <a:latin typeface="Papyrus" charset="0"/>
                <a:ea typeface="ＭＳ Ｐゴシック" charset="0"/>
                <a:cs typeface="ＭＳ Ｐゴシック" charset="0"/>
              </a:rPr>
              <a:t>–</a:t>
            </a:r>
            <a:r>
              <a:rPr lang="es-ES_tradnl" baseline="0" noProof="0" dirty="0" smtClean="0">
                <a:latin typeface="Papyrus" charset="0"/>
                <a:ea typeface="ＭＳ Ｐゴシック" charset="0"/>
                <a:cs typeface="ＭＳ Ｐゴシック" charset="0"/>
              </a:rPr>
              <a:t> hay extensión, y por movimiento de empuje los dos lados se unen </a:t>
            </a:r>
            <a:r>
              <a:rPr lang="mr-IN" baseline="0" noProof="0" dirty="0" smtClean="0">
                <a:latin typeface="Papyrus" charset="0"/>
                <a:ea typeface="ＭＳ Ｐゴシック" charset="0"/>
                <a:cs typeface="ＭＳ Ｐゴシック" charset="0"/>
              </a:rPr>
              <a:t>–</a:t>
            </a:r>
            <a:r>
              <a:rPr lang="es-ES_tradnl" baseline="0" noProof="0" dirty="0" smtClean="0">
                <a:latin typeface="Papyrus" charset="0"/>
                <a:ea typeface="ＭＳ Ｐゴシック" charset="0"/>
                <a:cs typeface="ＭＳ Ｐゴシック" charset="0"/>
              </a:rPr>
              <a:t> hay compresión.</a:t>
            </a:r>
          </a:p>
          <a:p>
            <a:endParaRPr lang="es-ES_tradnl" baseline="0" noProof="0" dirty="0" smtClean="0">
              <a:latin typeface="Papyrus" charset="0"/>
              <a:ea typeface="ＭＳ Ｐゴシック" charset="0"/>
              <a:cs typeface="ＭＳ Ｐゴシック" charset="0"/>
            </a:endParaRPr>
          </a:p>
          <a:p>
            <a:r>
              <a:rPr lang="es-ES_tradnl" baseline="0" noProof="0" dirty="0" smtClean="0">
                <a:latin typeface="Papyrus" charset="0"/>
                <a:ea typeface="ＭＳ Ｐゴシック" charset="0"/>
                <a:cs typeface="ＭＳ Ｐゴシック" charset="0"/>
              </a:rPr>
              <a:t>Resulta que porque elasticidad es una sistema lineal (salida es la adicción de los efectos individuales de las entradas) la división matemática entre movimientos horizontales y por el buzamiento también sigue la física – podemos considerar cada uno independiente y por movimientos que non so puros simplemente suman los resultados (en la modelación solo tengo que hacer soluciones por dos movimientos, uno horizontal y uno por el buzamiento  por un unidad (metro, mm, </a:t>
            </a:r>
            <a:r>
              <a:rPr lang="es-ES_tradnl" baseline="0" noProof="0" dirty="0" err="1" smtClean="0">
                <a:latin typeface="Papyrus" charset="0"/>
                <a:ea typeface="ＭＳ Ｐゴシック" charset="0"/>
                <a:cs typeface="ＭＳ Ｐゴシック" charset="0"/>
              </a:rPr>
              <a:t>etc</a:t>
            </a:r>
            <a:r>
              <a:rPr lang="es-ES_tradnl" baseline="0" noProof="0" dirty="0" smtClean="0">
                <a:latin typeface="Papyrus" charset="0"/>
                <a:ea typeface="ＭＳ Ｐゴシック" charset="0"/>
                <a:cs typeface="ＭＳ Ｐゴシック" charset="0"/>
              </a:rPr>
              <a:t>) y combina por sus componentes – la amplitud horizontal por el padrón de deformación horizontal (que vimos la última clase), y la amplitud por la dirección del buzamiento por el padrón de deformación de buzamiento.</a:t>
            </a:r>
          </a:p>
          <a:p>
            <a:endParaRPr lang="es-ES_tradnl" baseline="0" noProof="0" dirty="0" smtClean="0">
              <a:latin typeface="Papyrus" charset="0"/>
              <a:ea typeface="ＭＳ Ｐゴシック" charset="0"/>
              <a:cs typeface="ＭＳ Ｐゴシック" charset="0"/>
            </a:endParaRPr>
          </a:p>
          <a:p>
            <a:endParaRPr lang="es-ES_tradnl" baseline="0" noProof="0" dirty="0" smtClean="0">
              <a:latin typeface="Papyrus" charset="0"/>
              <a:ea typeface="ＭＳ Ｐゴシック" charset="0"/>
              <a:cs typeface="ＭＳ Ｐゴシック" charset="0"/>
            </a:endParaRPr>
          </a:p>
          <a:p>
            <a:endParaRPr lang="es-ES_tradnl" baseline="0" noProof="0" dirty="0" smtClean="0">
              <a:latin typeface="Papyrus" charset="0"/>
              <a:ea typeface="ＭＳ Ｐゴシック" charset="0"/>
              <a:cs typeface="ＭＳ Ｐゴシック" charset="0"/>
            </a:endParaRPr>
          </a:p>
          <a:p>
            <a:endParaRPr lang="es-ES_tradnl" noProof="0" dirty="0">
              <a:latin typeface="Papyrus" charset="0"/>
              <a:ea typeface="ＭＳ Ｐゴシック" charset="0"/>
              <a:cs typeface="ＭＳ Ｐゴシック" charset="0"/>
            </a:endParaRPr>
          </a:p>
        </p:txBody>
      </p:sp>
      <p:sp>
        <p:nvSpPr>
          <p:cNvPr id="1638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Tempus Sans ITC" charset="0"/>
                <a:ea typeface="ＭＳ Ｐゴシック" charset="0"/>
                <a:cs typeface="ＭＳ Ｐゴシック" charset="0"/>
              </a:defRPr>
            </a:lvl1pPr>
            <a:lvl2pPr marL="742950" indent="-285750" eaLnBrk="0" hangingPunct="0">
              <a:defRPr sz="2800" b="1">
                <a:solidFill>
                  <a:schemeClr val="tx1"/>
                </a:solidFill>
                <a:latin typeface="Tempus Sans ITC" charset="0"/>
                <a:ea typeface="ＭＳ Ｐゴシック" charset="0"/>
              </a:defRPr>
            </a:lvl2pPr>
            <a:lvl3pPr marL="1143000" indent="-228600" eaLnBrk="0" hangingPunct="0">
              <a:defRPr sz="2800" b="1">
                <a:solidFill>
                  <a:schemeClr val="tx1"/>
                </a:solidFill>
                <a:latin typeface="Tempus Sans ITC" charset="0"/>
                <a:ea typeface="ＭＳ Ｐゴシック" charset="0"/>
              </a:defRPr>
            </a:lvl3pPr>
            <a:lvl4pPr marL="1600200" indent="-228600" eaLnBrk="0" hangingPunct="0">
              <a:defRPr sz="2800" b="1">
                <a:solidFill>
                  <a:schemeClr val="tx1"/>
                </a:solidFill>
                <a:latin typeface="Tempus Sans ITC" charset="0"/>
                <a:ea typeface="ＭＳ Ｐゴシック" charset="0"/>
              </a:defRPr>
            </a:lvl4pPr>
            <a:lvl5pPr marL="2057400" indent="-228600" eaLnBrk="0" hangingPunct="0">
              <a:defRPr sz="2800" b="1">
                <a:solidFill>
                  <a:schemeClr val="tx1"/>
                </a:solidFill>
                <a:latin typeface="Tempus Sans ITC" charset="0"/>
                <a:ea typeface="ＭＳ Ｐゴシック" charset="0"/>
              </a:defRPr>
            </a:lvl5pPr>
            <a:lvl6pPr marL="2514600" indent="-228600" eaLnBrk="0" fontAlgn="base" hangingPunct="0">
              <a:spcBef>
                <a:spcPct val="0"/>
              </a:spcBef>
              <a:spcAft>
                <a:spcPct val="0"/>
              </a:spcAft>
              <a:defRPr sz="2800" b="1">
                <a:solidFill>
                  <a:schemeClr val="tx1"/>
                </a:solidFill>
                <a:latin typeface="Tempus Sans ITC" charset="0"/>
                <a:ea typeface="ＭＳ Ｐゴシック" charset="0"/>
              </a:defRPr>
            </a:lvl6pPr>
            <a:lvl7pPr marL="2971800" indent="-228600" eaLnBrk="0" fontAlgn="base" hangingPunct="0">
              <a:spcBef>
                <a:spcPct val="0"/>
              </a:spcBef>
              <a:spcAft>
                <a:spcPct val="0"/>
              </a:spcAft>
              <a:defRPr sz="2800" b="1">
                <a:solidFill>
                  <a:schemeClr val="tx1"/>
                </a:solidFill>
                <a:latin typeface="Tempus Sans ITC" charset="0"/>
                <a:ea typeface="ＭＳ Ｐゴシック" charset="0"/>
              </a:defRPr>
            </a:lvl7pPr>
            <a:lvl8pPr marL="3429000" indent="-228600" eaLnBrk="0" fontAlgn="base" hangingPunct="0">
              <a:spcBef>
                <a:spcPct val="0"/>
              </a:spcBef>
              <a:spcAft>
                <a:spcPct val="0"/>
              </a:spcAft>
              <a:defRPr sz="2800" b="1">
                <a:solidFill>
                  <a:schemeClr val="tx1"/>
                </a:solidFill>
                <a:latin typeface="Tempus Sans ITC" charset="0"/>
                <a:ea typeface="ＭＳ Ｐゴシック" charset="0"/>
              </a:defRPr>
            </a:lvl8pPr>
            <a:lvl9pPr marL="3886200" indent="-228600" eaLnBrk="0" fontAlgn="base" hangingPunct="0">
              <a:spcBef>
                <a:spcPct val="0"/>
              </a:spcBef>
              <a:spcAft>
                <a:spcPct val="0"/>
              </a:spcAft>
              <a:defRPr sz="2800" b="1">
                <a:solidFill>
                  <a:schemeClr val="tx1"/>
                </a:solidFill>
                <a:latin typeface="Tempus Sans ITC" charset="0"/>
                <a:ea typeface="ＭＳ Ｐゴシック" charset="0"/>
              </a:defRPr>
            </a:lvl9pPr>
          </a:lstStyle>
          <a:p>
            <a:pPr eaLnBrk="1" hangingPunct="1"/>
            <a:fld id="{B112F490-D998-4346-A23B-ACFE29CB858C}" type="slidenum">
              <a:rPr lang="en-US" sz="1200" b="0">
                <a:latin typeface="Papyrus" charset="0"/>
                <a:cs typeface="Papyrus" charset="0"/>
              </a:rPr>
              <a:pPr eaLnBrk="1" hangingPunct="1"/>
              <a:t>22</a:t>
            </a:fld>
            <a:endParaRPr lang="en-US" sz="1200" b="0">
              <a:latin typeface="Papyrus" charset="0"/>
              <a:cs typeface="Papyrus"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4338096A-D828-9642-821F-D4F9F778EA43}" type="slidenum">
              <a:rPr lang="en-US"/>
              <a:pPr>
                <a:defRPr/>
              </a:pPr>
              <a:t>4</a:t>
            </a:fld>
            <a:endParaRPr lang="en-US"/>
          </a:p>
        </p:txBody>
      </p:sp>
      <p:sp>
        <p:nvSpPr>
          <p:cNvPr id="37273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372739" name="Rectangle 3"/>
          <p:cNvSpPr>
            <a:spLocks noGrp="1" noChangeArrowheads="1"/>
          </p:cNvSpPr>
          <p:nvPr>
            <p:ph type="body" idx="1"/>
          </p:nvPr>
        </p:nvSpPr>
        <p:spPr/>
        <p:txBody>
          <a:bodyPr/>
          <a:lstStyle/>
          <a:p>
            <a:pPr marL="0" indent="0">
              <a:buFontTx/>
              <a:buNone/>
              <a:defRPr/>
            </a:pPr>
            <a:r>
              <a:rPr lang="es-ES_tradnl" noProof="0" dirty="0" smtClean="0">
                <a:cs typeface="+mn-cs"/>
              </a:rPr>
              <a:t>Nota los</a:t>
            </a:r>
            <a:r>
              <a:rPr lang="es-ES_tradnl" baseline="0" noProof="0" dirty="0" smtClean="0">
                <a:cs typeface="+mn-cs"/>
              </a:rPr>
              <a:t> campos de escombros (se ve bien en GE)</a:t>
            </a:r>
          </a:p>
          <a:p>
            <a:pPr marL="0" indent="0">
              <a:buFontTx/>
              <a:buNone/>
              <a:defRPr/>
            </a:pPr>
            <a:r>
              <a:rPr lang="es-ES_tradnl" baseline="0" noProof="0" dirty="0" smtClean="0">
                <a:cs typeface="+mn-cs"/>
              </a:rPr>
              <a:t>Nota la estructura de Oahu y la isla grande de </a:t>
            </a:r>
            <a:r>
              <a:rPr lang="es-ES_tradnl" baseline="0" noProof="0" dirty="0" err="1" smtClean="0">
                <a:cs typeface="+mn-cs"/>
              </a:rPr>
              <a:t>Hawaii</a:t>
            </a:r>
            <a:r>
              <a:rPr lang="es-ES_tradnl" baseline="0" noProof="0" dirty="0" smtClean="0">
                <a:cs typeface="+mn-cs"/>
              </a:rPr>
              <a:t> </a:t>
            </a:r>
            <a:r>
              <a:rPr lang="mr-IN" baseline="0" noProof="0" dirty="0" smtClean="0">
                <a:cs typeface="+mn-cs"/>
              </a:rPr>
              <a:t>–</a:t>
            </a:r>
            <a:r>
              <a:rPr lang="es-ES_tradnl" baseline="0" noProof="0" dirty="0" smtClean="0">
                <a:cs typeface="+mn-cs"/>
              </a:rPr>
              <a:t> dos conos volcánicos que comportan </a:t>
            </a:r>
            <a:r>
              <a:rPr lang="es-ES_tradnl" i="0" baseline="0" noProof="0" dirty="0" smtClean="0">
                <a:cs typeface="+mn-cs"/>
              </a:rPr>
              <a:t>como </a:t>
            </a:r>
            <a:r>
              <a:rPr lang="es-ES_tradnl" i="0" dirty="0" smtClean="0"/>
              <a:t>gigantescos contrafuertes</a:t>
            </a:r>
            <a:r>
              <a:rPr lang="es-ES_tradnl" i="0" baseline="0" dirty="0" smtClean="0"/>
              <a:t> entre ellos.</a:t>
            </a:r>
            <a:endParaRPr lang="es-ES_tradnl" i="0" noProof="0" dirty="0" smtClean="0">
              <a:cs typeface="+mn-cs"/>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Slide Image Placeholder 1"/>
          <p:cNvSpPr>
            <a:spLocks noGrp="1" noRot="1" noChangeAspect="1"/>
          </p:cNvSpPr>
          <p:nvPr>
            <p:ph type="sldImg"/>
          </p:nvPr>
        </p:nvSpPr>
        <p:spPr>
          <a:ln/>
        </p:spPr>
      </p:sp>
      <p:sp>
        <p:nvSpPr>
          <p:cNvPr id="1843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s-ES_tradnl" noProof="0" dirty="0" smtClean="0">
                <a:latin typeface="Papyrus" charset="0"/>
                <a:ea typeface="ＭＳ Ｐゴシック" charset="0"/>
                <a:cs typeface="ＭＳ Ｐゴシック" charset="0"/>
              </a:rPr>
              <a:t>Ahora,</a:t>
            </a:r>
            <a:r>
              <a:rPr lang="es-ES_tradnl" baseline="0" noProof="0" dirty="0" smtClean="0">
                <a:latin typeface="Papyrus" charset="0"/>
                <a:ea typeface="ＭＳ Ｐゴシック" charset="0"/>
                <a:cs typeface="ＭＳ Ｐゴシック" charset="0"/>
              </a:rPr>
              <a:t> vamos a aplicar l</a:t>
            </a:r>
            <a:r>
              <a:rPr lang="es-ES_tradnl" noProof="0" dirty="0" smtClean="0">
                <a:latin typeface="Papyrus" charset="0"/>
                <a:ea typeface="ＭＳ Ｐゴシック" charset="0"/>
                <a:cs typeface="ＭＳ Ｐゴシック" charset="0"/>
              </a:rPr>
              <a:t>a</a:t>
            </a:r>
            <a:r>
              <a:rPr lang="es-ES_tradnl" baseline="0" noProof="0" dirty="0" smtClean="0">
                <a:latin typeface="Papyrus" charset="0"/>
                <a:ea typeface="ＭＳ Ｐゴシック" charset="0"/>
                <a:cs typeface="ＭＳ Ｐゴシック" charset="0"/>
              </a:rPr>
              <a:t> teoría de rebote elástica, que hemos visto antes por fallas de rumbo deslizante, a otros tipos de fallas, específicamente fallas inversas de bajo ángulo.</a:t>
            </a:r>
          </a:p>
          <a:p>
            <a:endParaRPr lang="es-ES_tradnl" baseline="0" noProof="0" dirty="0" smtClean="0">
              <a:latin typeface="Papyrus" charset="0"/>
              <a:ea typeface="ＭＳ Ｐゴシック" charset="0"/>
              <a:cs typeface="ＭＳ Ｐゴシック" charset="0"/>
            </a:endParaRPr>
          </a:p>
          <a:p>
            <a:r>
              <a:rPr lang="es-ES_tradnl" noProof="0" dirty="0" smtClean="0">
                <a:latin typeface="Papyrus" charset="0"/>
                <a:ea typeface="ＭＳ Ｐゴシック" charset="0"/>
                <a:cs typeface="ＭＳ Ｐゴシック" charset="0"/>
              </a:rPr>
              <a:t>En todo la modelación, algo</a:t>
            </a:r>
            <a:r>
              <a:rPr lang="es-ES_tradnl" baseline="0" noProof="0" dirty="0" smtClean="0">
                <a:latin typeface="Papyrus" charset="0"/>
                <a:ea typeface="ＭＳ Ｐゴシック" charset="0"/>
                <a:cs typeface="ＭＳ Ｐゴシック" charset="0"/>
              </a:rPr>
              <a:t> tiene que ser deslizando en algún lugar en la falla de interés o otra falla.</a:t>
            </a:r>
          </a:p>
          <a:p>
            <a:endParaRPr lang="es-ES_tradnl" baseline="0" noProof="0" dirty="0" smtClean="0">
              <a:latin typeface="Papyrus" charset="0"/>
              <a:ea typeface="ＭＳ Ｐゴシック" charset="0"/>
              <a:cs typeface="ＭＳ Ｐゴシック" charset="0"/>
            </a:endParaRPr>
          </a:p>
          <a:p>
            <a:r>
              <a:rPr lang="es-ES_tradnl" baseline="0" noProof="0" dirty="0" smtClean="0">
                <a:latin typeface="Papyrus" charset="0"/>
                <a:ea typeface="ＭＳ Ｐゴシック" charset="0"/>
                <a:cs typeface="ＭＳ Ｐゴシック" charset="0"/>
              </a:rPr>
              <a:t>Las fallas son finitos también, y no pueden escapar de los efectos por los limites.</a:t>
            </a:r>
          </a:p>
          <a:p>
            <a:endParaRPr lang="es-ES_tradnl" baseline="0" noProof="0" dirty="0" smtClean="0">
              <a:latin typeface="Papyrus" charset="0"/>
              <a:ea typeface="ＭＳ Ｐゴシック" charset="0"/>
              <a:cs typeface="ＭＳ Ｐゴシック" charset="0"/>
            </a:endParaRPr>
          </a:p>
          <a:p>
            <a:r>
              <a:rPr lang="es-ES_tradnl" baseline="0" noProof="0" dirty="0" smtClean="0">
                <a:latin typeface="Papyrus" charset="0"/>
                <a:ea typeface="ＭＳ Ｐゴシック" charset="0"/>
                <a:cs typeface="ＭＳ Ｐゴシック" charset="0"/>
              </a:rPr>
              <a:t>Para obtener resultados en 2 dimensiones (una falla con un largo infinita en la tercera dimensión) tiene que usar una falla de largo &gt;&gt; 10 veces el máximo de las otras dimensiones y sacar la muestra, perpendicular de la falla en el medio de su largo para tener resultados simétricas (no debe ser deformaciones en la tercera dirección)</a:t>
            </a:r>
            <a:endParaRPr lang="es-ES_tradnl" noProof="0" dirty="0" smtClean="0">
              <a:latin typeface="Papyrus" charset="0"/>
              <a:ea typeface="ＭＳ Ｐゴシック" charset="0"/>
              <a:cs typeface="ＭＳ Ｐゴシック" charset="0"/>
            </a:endParaRPr>
          </a:p>
          <a:p>
            <a:endParaRPr lang="es-ES_tradnl" baseline="0" noProof="0" dirty="0" smtClean="0">
              <a:latin typeface="Papyrus" charset="0"/>
              <a:ea typeface="ＭＳ Ｐゴシック" charset="0"/>
              <a:cs typeface="ＭＳ Ｐゴシック" charset="0"/>
            </a:endParaRPr>
          </a:p>
          <a:p>
            <a:r>
              <a:rPr lang="es-ES_tradnl" baseline="0" noProof="0" dirty="0" smtClean="0">
                <a:latin typeface="Papyrus" charset="0"/>
                <a:ea typeface="ＭＳ Ｐゴシック" charset="0"/>
                <a:cs typeface="ＭＳ Ｐゴシック" charset="0"/>
              </a:rPr>
              <a:t>En este caso no hay una formula simple como encontramos en el caso de la falla de desplazamiento.</a:t>
            </a:r>
          </a:p>
          <a:p>
            <a:endParaRPr lang="es-ES_tradnl" baseline="0" noProof="0" dirty="0" smtClean="0">
              <a:latin typeface="Papyrus" charset="0"/>
              <a:ea typeface="ＭＳ Ｐゴシック" charset="0"/>
              <a:cs typeface="ＭＳ Ｐゴシック" charset="0"/>
            </a:endParaRPr>
          </a:p>
          <a:p>
            <a:r>
              <a:rPr lang="es-ES_tradnl" baseline="0" noProof="0" dirty="0" smtClean="0">
                <a:latin typeface="Papyrus" charset="0"/>
                <a:ea typeface="ＭＳ Ｐゴシック" charset="0"/>
                <a:cs typeface="ＭＳ Ｐゴシック" charset="0"/>
              </a:rPr>
              <a:t>Cada buzamiento tiene su propio señal.</a:t>
            </a:r>
          </a:p>
          <a:p>
            <a:endParaRPr lang="es-ES_tradnl" baseline="0" noProof="0" dirty="0" smtClean="0">
              <a:latin typeface="Papyrus" charset="0"/>
              <a:ea typeface="ＭＳ Ｐゴシック" charset="0"/>
              <a:cs typeface="ＭＳ Ｐゴシック" charset="0"/>
            </a:endParaRPr>
          </a:p>
          <a:p>
            <a:r>
              <a:rPr lang="es-ES_tradnl" baseline="0" noProof="0" dirty="0" smtClean="0">
                <a:latin typeface="Papyrus" charset="0"/>
                <a:ea typeface="ＭＳ Ｐゴシック" charset="0"/>
                <a:cs typeface="ＭＳ Ｐゴシック" charset="0"/>
              </a:rPr>
              <a:t>Tenemos que hacer una solución numérica (con ecuaciones complejos).</a:t>
            </a:r>
          </a:p>
          <a:p>
            <a:endParaRPr lang="es-ES_tradnl" baseline="0" noProof="0" dirty="0" smtClean="0">
              <a:latin typeface="Papyrus" charset="0"/>
              <a:ea typeface="ＭＳ Ｐゴシック" charset="0"/>
              <a:cs typeface="ＭＳ Ｐゴシック" charset="0"/>
            </a:endParaRPr>
          </a:p>
          <a:p>
            <a:r>
              <a:rPr lang="es-ES_tradnl" baseline="0" noProof="0" dirty="0" smtClean="0">
                <a:latin typeface="Papyrus" charset="0"/>
                <a:ea typeface="ＭＳ Ｐゴシック" charset="0"/>
                <a:cs typeface="ＭＳ Ｐゴシック" charset="0"/>
              </a:rPr>
              <a:t>Para la deformación </a:t>
            </a:r>
            <a:r>
              <a:rPr lang="es-ES_tradnl" baseline="0" noProof="0" dirty="0" err="1" smtClean="0">
                <a:latin typeface="Papyrus" charset="0"/>
                <a:ea typeface="ＭＳ Ｐゴシック" charset="0"/>
                <a:cs typeface="ＭＳ Ｐゴシック" charset="0"/>
              </a:rPr>
              <a:t>co</a:t>
            </a:r>
            <a:r>
              <a:rPr lang="es-ES_tradnl" baseline="0" noProof="0" dirty="0" smtClean="0">
                <a:latin typeface="Papyrus" charset="0"/>
                <a:ea typeface="ＭＳ Ｐゴシック" charset="0"/>
                <a:cs typeface="ＭＳ Ｐゴシック" charset="0"/>
              </a:rPr>
              <a:t> </a:t>
            </a:r>
            <a:r>
              <a:rPr lang="es-ES_tradnl" baseline="0" noProof="0" dirty="0" err="1" smtClean="0">
                <a:latin typeface="Papyrus" charset="0"/>
                <a:ea typeface="ＭＳ Ｐゴシック" charset="0"/>
                <a:cs typeface="ＭＳ Ｐゴシック" charset="0"/>
              </a:rPr>
              <a:t>sismica</a:t>
            </a:r>
            <a:r>
              <a:rPr lang="es-ES_tradnl" baseline="0" noProof="0" dirty="0" smtClean="0">
                <a:latin typeface="Papyrus" charset="0"/>
                <a:ea typeface="ＭＳ Ｐゴシック" charset="0"/>
                <a:cs typeface="ＭＳ Ｐゴシック" charset="0"/>
              </a:rPr>
              <a:t> tenemos que definir la falla </a:t>
            </a:r>
            <a:r>
              <a:rPr lang="mr-IN" baseline="0" noProof="0" dirty="0" smtClean="0">
                <a:latin typeface="Papyrus" charset="0"/>
                <a:ea typeface="ＭＳ Ｐゴシック" charset="0"/>
                <a:cs typeface="ＭＳ Ｐゴシック" charset="0"/>
              </a:rPr>
              <a:t>–</a:t>
            </a:r>
            <a:r>
              <a:rPr lang="es-ES_tradnl" baseline="0" noProof="0" dirty="0" smtClean="0">
                <a:latin typeface="Papyrus" charset="0"/>
                <a:ea typeface="ＭＳ Ｐゴシック" charset="0"/>
                <a:cs typeface="ＭＳ Ｐゴシック" charset="0"/>
              </a:rPr>
              <a:t> buzamiento, y el desplazamiento </a:t>
            </a:r>
            <a:r>
              <a:rPr lang="mr-IN" baseline="0" noProof="0" dirty="0" smtClean="0">
                <a:latin typeface="Papyrus" charset="0"/>
                <a:ea typeface="ＭＳ Ｐゴシック" charset="0"/>
                <a:cs typeface="ＭＳ Ｐゴシック" charset="0"/>
              </a:rPr>
              <a:t>–</a:t>
            </a:r>
            <a:r>
              <a:rPr lang="es-ES_tradnl" baseline="0" noProof="0" dirty="0" smtClean="0">
                <a:latin typeface="Papyrus" charset="0"/>
                <a:ea typeface="ＭＳ Ｐゴシック" charset="0"/>
                <a:cs typeface="ＭＳ Ｐゴシック" charset="0"/>
              </a:rPr>
              <a:t> en este caso solamente movimiento inversa.</a:t>
            </a:r>
          </a:p>
          <a:p>
            <a:endParaRPr lang="es-ES_tradnl" baseline="0" noProof="0" dirty="0" smtClean="0">
              <a:latin typeface="Papyrus" charset="0"/>
              <a:ea typeface="ＭＳ Ｐゴシック" charset="0"/>
              <a:cs typeface="ＭＳ Ｐゴシック" charset="0"/>
            </a:endParaRPr>
          </a:p>
          <a:p>
            <a:r>
              <a:rPr lang="es-ES_tradnl" baseline="0" noProof="0" dirty="0" smtClean="0">
                <a:latin typeface="Papyrus" charset="0"/>
                <a:ea typeface="ＭＳ Ｐゴシック" charset="0"/>
                <a:cs typeface="ＭＳ Ｐゴシック" charset="0"/>
              </a:rPr>
              <a:t>Podemos calcular los desplazamientos en el superficie </a:t>
            </a:r>
            <a:r>
              <a:rPr lang="mr-IN" baseline="0" noProof="0" dirty="0" smtClean="0">
                <a:latin typeface="Papyrus" charset="0"/>
                <a:ea typeface="ＭＳ Ｐゴシック" charset="0"/>
                <a:cs typeface="ＭＳ Ｐゴシック" charset="0"/>
              </a:rPr>
              <a:t>–</a:t>
            </a:r>
            <a:r>
              <a:rPr lang="es-ES_tradnl" baseline="0" noProof="0" dirty="0" smtClean="0">
                <a:latin typeface="Papyrus" charset="0"/>
                <a:ea typeface="ＭＳ Ｐゴシック" charset="0"/>
                <a:cs typeface="ＭＳ Ｐゴシック" charset="0"/>
              </a:rPr>
              <a:t> y comparar con mediciones de GPS, y dentro de la tierra (que produce imágenes lindos).</a:t>
            </a:r>
          </a:p>
          <a:p>
            <a:endParaRPr lang="es-ES_tradnl" baseline="0" noProof="0" dirty="0" smtClean="0">
              <a:latin typeface="Papyrus" charset="0"/>
              <a:ea typeface="ＭＳ Ｐゴシック" charset="0"/>
              <a:cs typeface="ＭＳ Ｐゴシック" charset="0"/>
            </a:endParaRPr>
          </a:p>
          <a:p>
            <a:r>
              <a:rPr lang="es-ES_tradnl" baseline="0" noProof="0" dirty="0" smtClean="0">
                <a:latin typeface="Papyrus" charset="0"/>
                <a:ea typeface="ＭＳ Ｐゴシック" charset="0"/>
                <a:cs typeface="ＭＳ Ｐゴシック" charset="0"/>
              </a:rPr>
              <a:t>Porque la </a:t>
            </a:r>
            <a:r>
              <a:rPr lang="es-ES_tradnl" baseline="0" noProof="0" dirty="0" err="1" smtClean="0">
                <a:latin typeface="Papyrus" charset="0"/>
                <a:ea typeface="ＭＳ Ｐゴシック" charset="0"/>
                <a:cs typeface="ＭＳ Ｐゴシック" charset="0"/>
              </a:rPr>
              <a:t>fisica</a:t>
            </a:r>
            <a:r>
              <a:rPr lang="es-ES_tradnl" baseline="0" noProof="0" dirty="0" smtClean="0">
                <a:latin typeface="Papyrus" charset="0"/>
                <a:ea typeface="ＭＳ Ｐゴシック" charset="0"/>
                <a:cs typeface="ＭＳ Ｐゴシック" charset="0"/>
              </a:rPr>
              <a:t> es lineal, para modelar una falla normal </a:t>
            </a:r>
            <a:r>
              <a:rPr lang="mr-IN" baseline="0" noProof="0" dirty="0" smtClean="0">
                <a:latin typeface="Papyrus" charset="0"/>
                <a:ea typeface="ＭＳ Ｐゴシック" charset="0"/>
                <a:cs typeface="ＭＳ Ｐゴシック" charset="0"/>
              </a:rPr>
              <a:t>–</a:t>
            </a:r>
            <a:r>
              <a:rPr lang="es-ES_tradnl" baseline="0" noProof="0" dirty="0" smtClean="0">
                <a:latin typeface="Papyrus" charset="0"/>
                <a:ea typeface="ＭＳ Ｐゴシック" charset="0"/>
                <a:cs typeface="ＭＳ Ｐゴシック" charset="0"/>
              </a:rPr>
              <a:t> multiplica los resultados por -1.</a:t>
            </a:r>
            <a:endParaRPr lang="es-ES_tradnl" noProof="0" dirty="0" smtClean="0">
              <a:latin typeface="Papyrus" charset="0"/>
              <a:ea typeface="ＭＳ Ｐゴシック" charset="0"/>
              <a:cs typeface="ＭＳ Ｐゴシック" charset="0"/>
            </a:endParaRPr>
          </a:p>
          <a:p>
            <a:endParaRPr lang="es-ES_tradnl" noProof="0" dirty="0" smtClean="0">
              <a:latin typeface="Papyrus" charset="0"/>
              <a:ea typeface="ＭＳ Ｐゴシック" charset="0"/>
              <a:cs typeface="ＭＳ Ｐゴシック" charset="0"/>
            </a:endParaRPr>
          </a:p>
          <a:p>
            <a:r>
              <a:rPr lang="es-ES_tradnl" noProof="0" dirty="0" smtClean="0">
                <a:latin typeface="Papyrus" charset="0"/>
                <a:ea typeface="ＭＳ Ｐゴシック" charset="0"/>
                <a:cs typeface="ＭＳ Ｐゴシック" charset="0"/>
              </a:rPr>
              <a:t>Tiene</a:t>
            </a:r>
            <a:r>
              <a:rPr lang="es-ES_tradnl" baseline="0" noProof="0" dirty="0" smtClean="0">
                <a:latin typeface="Papyrus" charset="0"/>
                <a:ea typeface="ＭＳ Ｐゴシック" charset="0"/>
                <a:cs typeface="ＭＳ Ｐゴシック" charset="0"/>
              </a:rPr>
              <a:t> discontinuidades donde cruza la falla (en el superficie o en profundidad)</a:t>
            </a:r>
            <a:r>
              <a:rPr lang="es-ES_tradnl" noProof="0" dirty="0" smtClean="0">
                <a:latin typeface="Papyrus" charset="0"/>
                <a:ea typeface="ＭＳ Ｐゴシック" charset="0"/>
                <a:cs typeface="ＭＳ Ｐゴシック" charset="0"/>
              </a:rPr>
              <a:t>.</a:t>
            </a:r>
          </a:p>
          <a:p>
            <a:endParaRPr lang="es-ES_tradnl" noProof="0" dirty="0" smtClean="0">
              <a:latin typeface="Papyrus" charset="0"/>
              <a:ea typeface="ＭＳ Ｐゴシック" charset="0"/>
              <a:cs typeface="ＭＳ Ｐゴシック" charset="0"/>
            </a:endParaRPr>
          </a:p>
          <a:p>
            <a:r>
              <a:rPr lang="es-ES_tradnl" noProof="0" dirty="0" smtClean="0">
                <a:latin typeface="Papyrus" charset="0"/>
                <a:ea typeface="ＭＳ Ｐゴシック" charset="0"/>
                <a:cs typeface="ＭＳ Ｐゴシック" charset="0"/>
              </a:rPr>
              <a:t>El modelo</a:t>
            </a:r>
            <a:r>
              <a:rPr lang="es-ES_tradnl" baseline="0" noProof="0" dirty="0" smtClean="0">
                <a:latin typeface="Papyrus" charset="0"/>
                <a:ea typeface="ＭＳ Ｐゴシック" charset="0"/>
                <a:cs typeface="ＭＳ Ｐゴシック" charset="0"/>
              </a:rPr>
              <a:t> tiene algunas problemas, particularidades que vamos a discutir después.</a:t>
            </a:r>
            <a:endParaRPr lang="es-ES_tradnl" noProof="0" dirty="0" smtClean="0">
              <a:latin typeface="Papyrus" charset="0"/>
              <a:ea typeface="ＭＳ Ｐゴシック" charset="0"/>
              <a:cs typeface="ＭＳ Ｐゴシック" charset="0"/>
            </a:endParaRPr>
          </a:p>
          <a:p>
            <a:endParaRPr lang="es-ES_tradnl" noProof="0" dirty="0" smtClean="0">
              <a:latin typeface="Papyrus" charset="0"/>
              <a:ea typeface="ＭＳ Ｐゴシック" charset="0"/>
              <a:cs typeface="ＭＳ Ｐゴシック" charset="0"/>
            </a:endParaRPr>
          </a:p>
          <a:p>
            <a:endParaRPr lang="es-ES_tradnl" noProof="0" dirty="0">
              <a:latin typeface="Papyrus" charset="0"/>
              <a:ea typeface="ＭＳ Ｐゴシック" charset="0"/>
              <a:cs typeface="ＭＳ Ｐゴシック" charset="0"/>
            </a:endParaRPr>
          </a:p>
        </p:txBody>
      </p:sp>
      <p:sp>
        <p:nvSpPr>
          <p:cNvPr id="1843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Tempus Sans ITC" charset="0"/>
                <a:ea typeface="ＭＳ Ｐゴシック" charset="0"/>
                <a:cs typeface="ＭＳ Ｐゴシック" charset="0"/>
              </a:defRPr>
            </a:lvl1pPr>
            <a:lvl2pPr marL="742950" indent="-285750" eaLnBrk="0" hangingPunct="0">
              <a:defRPr sz="2800" b="1">
                <a:solidFill>
                  <a:schemeClr val="tx1"/>
                </a:solidFill>
                <a:latin typeface="Tempus Sans ITC" charset="0"/>
                <a:ea typeface="ＭＳ Ｐゴシック" charset="0"/>
              </a:defRPr>
            </a:lvl2pPr>
            <a:lvl3pPr marL="1143000" indent="-228600" eaLnBrk="0" hangingPunct="0">
              <a:defRPr sz="2800" b="1">
                <a:solidFill>
                  <a:schemeClr val="tx1"/>
                </a:solidFill>
                <a:latin typeface="Tempus Sans ITC" charset="0"/>
                <a:ea typeface="ＭＳ Ｐゴシック" charset="0"/>
              </a:defRPr>
            </a:lvl3pPr>
            <a:lvl4pPr marL="1600200" indent="-228600" eaLnBrk="0" hangingPunct="0">
              <a:defRPr sz="2800" b="1">
                <a:solidFill>
                  <a:schemeClr val="tx1"/>
                </a:solidFill>
                <a:latin typeface="Tempus Sans ITC" charset="0"/>
                <a:ea typeface="ＭＳ Ｐゴシック" charset="0"/>
              </a:defRPr>
            </a:lvl4pPr>
            <a:lvl5pPr marL="2057400" indent="-228600" eaLnBrk="0" hangingPunct="0">
              <a:defRPr sz="2800" b="1">
                <a:solidFill>
                  <a:schemeClr val="tx1"/>
                </a:solidFill>
                <a:latin typeface="Tempus Sans ITC" charset="0"/>
                <a:ea typeface="ＭＳ Ｐゴシック" charset="0"/>
              </a:defRPr>
            </a:lvl5pPr>
            <a:lvl6pPr marL="2514600" indent="-228600" eaLnBrk="0" fontAlgn="base" hangingPunct="0">
              <a:spcBef>
                <a:spcPct val="0"/>
              </a:spcBef>
              <a:spcAft>
                <a:spcPct val="0"/>
              </a:spcAft>
              <a:defRPr sz="2800" b="1">
                <a:solidFill>
                  <a:schemeClr val="tx1"/>
                </a:solidFill>
                <a:latin typeface="Tempus Sans ITC" charset="0"/>
                <a:ea typeface="ＭＳ Ｐゴシック" charset="0"/>
              </a:defRPr>
            </a:lvl6pPr>
            <a:lvl7pPr marL="2971800" indent="-228600" eaLnBrk="0" fontAlgn="base" hangingPunct="0">
              <a:spcBef>
                <a:spcPct val="0"/>
              </a:spcBef>
              <a:spcAft>
                <a:spcPct val="0"/>
              </a:spcAft>
              <a:defRPr sz="2800" b="1">
                <a:solidFill>
                  <a:schemeClr val="tx1"/>
                </a:solidFill>
                <a:latin typeface="Tempus Sans ITC" charset="0"/>
                <a:ea typeface="ＭＳ Ｐゴシック" charset="0"/>
              </a:defRPr>
            </a:lvl7pPr>
            <a:lvl8pPr marL="3429000" indent="-228600" eaLnBrk="0" fontAlgn="base" hangingPunct="0">
              <a:spcBef>
                <a:spcPct val="0"/>
              </a:spcBef>
              <a:spcAft>
                <a:spcPct val="0"/>
              </a:spcAft>
              <a:defRPr sz="2800" b="1">
                <a:solidFill>
                  <a:schemeClr val="tx1"/>
                </a:solidFill>
                <a:latin typeface="Tempus Sans ITC" charset="0"/>
                <a:ea typeface="ＭＳ Ｐゴシック" charset="0"/>
              </a:defRPr>
            </a:lvl8pPr>
            <a:lvl9pPr marL="3886200" indent="-228600" eaLnBrk="0" fontAlgn="base" hangingPunct="0">
              <a:spcBef>
                <a:spcPct val="0"/>
              </a:spcBef>
              <a:spcAft>
                <a:spcPct val="0"/>
              </a:spcAft>
              <a:defRPr sz="2800" b="1">
                <a:solidFill>
                  <a:schemeClr val="tx1"/>
                </a:solidFill>
                <a:latin typeface="Tempus Sans ITC" charset="0"/>
                <a:ea typeface="ＭＳ Ｐゴシック" charset="0"/>
              </a:defRPr>
            </a:lvl9pPr>
          </a:lstStyle>
          <a:p>
            <a:pPr eaLnBrk="1" hangingPunct="1"/>
            <a:fld id="{2814CF07-EF9B-E945-ADDD-F1CA1AB78A5D}" type="slidenum">
              <a:rPr lang="en-US" sz="1200" b="0">
                <a:latin typeface="Papyrus" charset="0"/>
                <a:cs typeface="Papyrus" charset="0"/>
              </a:rPr>
              <a:pPr eaLnBrk="1" hangingPunct="1"/>
              <a:t>23</a:t>
            </a:fld>
            <a:endParaRPr lang="en-US" sz="1200" b="0">
              <a:latin typeface="Papyrus" charset="0"/>
              <a:cs typeface="Papyrus"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Slide Image Placeholder 1"/>
          <p:cNvSpPr>
            <a:spLocks noGrp="1" noRot="1" noChangeAspect="1"/>
          </p:cNvSpPr>
          <p:nvPr>
            <p:ph type="sldImg"/>
          </p:nvPr>
        </p:nvSpPr>
        <p:spPr>
          <a:ln/>
        </p:spPr>
      </p:sp>
      <p:sp>
        <p:nvSpPr>
          <p:cNvPr id="1843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s-ES_tradnl" noProof="0" dirty="0" smtClean="0">
                <a:latin typeface="Papyrus" charset="0"/>
                <a:ea typeface="ＭＳ Ｐゴシック" charset="0"/>
                <a:cs typeface="ＭＳ Ｐゴシック" charset="0"/>
              </a:rPr>
              <a:t>Como en el caso de la falla deslizante horizontal (longitudinal, </a:t>
            </a:r>
            <a:r>
              <a:rPr lang="es-ES_tradnl" noProof="0" dirty="0" err="1" smtClean="0">
                <a:latin typeface="Papyrus" charset="0"/>
                <a:ea typeface="ＭＳ Ｐゴシック" charset="0"/>
                <a:cs typeface="ＭＳ Ｐゴシック" charset="0"/>
              </a:rPr>
              <a:t>rumbeante</a:t>
            </a:r>
            <a:r>
              <a:rPr lang="es-ES_tradnl" noProof="0" dirty="0" smtClean="0">
                <a:latin typeface="Papyrus" charset="0"/>
                <a:ea typeface="ＭＳ Ｐゴシック" charset="0"/>
                <a:cs typeface="ＭＳ Ｐゴシック" charset="0"/>
              </a:rPr>
              <a:t>, de</a:t>
            </a:r>
            <a:r>
              <a:rPr lang="es-ES_tradnl" baseline="0" noProof="0" dirty="0" smtClean="0">
                <a:latin typeface="Papyrus" charset="0"/>
                <a:ea typeface="ＭＳ Ｐゴシック" charset="0"/>
                <a:cs typeface="ＭＳ Ｐゴシック" charset="0"/>
              </a:rPr>
              <a:t> desgarre, </a:t>
            </a:r>
            <a:r>
              <a:rPr lang="es-ES_tradnl" baseline="0" noProof="0" dirty="0" err="1" smtClean="0">
                <a:latin typeface="Papyrus" charset="0"/>
                <a:ea typeface="ＭＳ Ｐゴシック" charset="0"/>
                <a:cs typeface="ＭＳ Ｐゴシック" charset="0"/>
              </a:rPr>
              <a:t>rumbodeslizante</a:t>
            </a:r>
            <a:r>
              <a:rPr lang="es-ES_tradnl" baseline="0" noProof="0" dirty="0" smtClean="0">
                <a:latin typeface="Papyrus" charset="0"/>
                <a:ea typeface="ＭＳ Ｐゴシック" charset="0"/>
                <a:cs typeface="ＭＳ Ｐゴシック" charset="0"/>
              </a:rPr>
              <a:t>, </a:t>
            </a:r>
            <a:r>
              <a:rPr lang="es-ES_tradnl" baseline="0" noProof="0" dirty="0" err="1" smtClean="0">
                <a:latin typeface="Papyrus" charset="0"/>
                <a:ea typeface="ＭＳ Ｐゴシック" charset="0"/>
                <a:cs typeface="ＭＳ Ｐゴシック" charset="0"/>
              </a:rPr>
              <a:t>transcurriente</a:t>
            </a:r>
            <a:r>
              <a:rPr lang="es-ES_tradnl" baseline="0" noProof="0" dirty="0" smtClean="0">
                <a:latin typeface="Papyrus" charset="0"/>
                <a:ea typeface="ＭＳ Ｐゴシック" charset="0"/>
                <a:cs typeface="ＭＳ Ｐゴシック" charset="0"/>
              </a:rPr>
              <a:t>) hay un tamaño asociado con la falla. La forma depende en el tamaño de la falla y el desplazamiento modula el amplitud.</a:t>
            </a:r>
          </a:p>
          <a:p>
            <a:r>
              <a:rPr lang="es-ES_tradnl" baseline="0" noProof="0" dirty="0" smtClean="0">
                <a:latin typeface="Papyrus" charset="0"/>
                <a:ea typeface="ＭＳ Ｐゴシック" charset="0"/>
                <a:cs typeface="ＭＳ Ｐゴシック" charset="0"/>
              </a:rPr>
              <a:t>Pero normalmente el tamaño escala conjunto con el desplazamiento </a:t>
            </a:r>
            <a:r>
              <a:rPr lang="mr-IN" baseline="0" noProof="0" dirty="0" smtClean="0">
                <a:latin typeface="Papyrus" charset="0"/>
                <a:ea typeface="ＭＳ Ｐゴシック" charset="0"/>
                <a:cs typeface="ＭＳ Ｐゴシック" charset="0"/>
              </a:rPr>
              <a:t>–</a:t>
            </a:r>
            <a:r>
              <a:rPr lang="es-ES_tradnl" baseline="0" noProof="0" dirty="0" smtClean="0">
                <a:latin typeface="Papyrus" charset="0"/>
                <a:ea typeface="ＭＳ Ｐゴシック" charset="0"/>
                <a:cs typeface="ＭＳ Ｐゴシック" charset="0"/>
              </a:rPr>
              <a:t> no puede tener 5m de desplazamiento en una falla de 10 km. La relación entre desplazamiento y tamaño de la falla es en el orden de 10</a:t>
            </a:r>
            <a:r>
              <a:rPr lang="es-ES_tradnl" baseline="30000" noProof="0" dirty="0" smtClean="0">
                <a:latin typeface="Papyrus" charset="0"/>
                <a:ea typeface="ＭＳ Ｐゴシック" charset="0"/>
                <a:cs typeface="ＭＳ Ｐゴシック" charset="0"/>
              </a:rPr>
              <a:t>-5</a:t>
            </a:r>
            <a:r>
              <a:rPr lang="es-ES_tradnl" baseline="0" noProof="0" dirty="0" smtClean="0">
                <a:latin typeface="Papyrus" charset="0"/>
                <a:ea typeface="ＭＳ Ｐゴシック" charset="0"/>
                <a:cs typeface="ＭＳ Ｐゴシック" charset="0"/>
              </a:rPr>
              <a:t> a 10</a:t>
            </a:r>
            <a:r>
              <a:rPr lang="es-ES_tradnl" baseline="30000" noProof="0" dirty="0" smtClean="0">
                <a:latin typeface="Papyrus" charset="0"/>
                <a:ea typeface="ＭＳ Ｐゴシック" charset="0"/>
                <a:cs typeface="ＭＳ Ｐゴシック" charset="0"/>
              </a:rPr>
              <a:t>-4</a:t>
            </a:r>
            <a:r>
              <a:rPr lang="es-ES_tradnl" baseline="0" noProof="0" dirty="0" smtClean="0">
                <a:latin typeface="Papyrus" charset="0"/>
                <a:ea typeface="ＭＳ Ｐゴシック" charset="0"/>
                <a:cs typeface="ＭＳ Ｐゴシック" charset="0"/>
              </a:rPr>
              <a:t>.</a:t>
            </a:r>
            <a:endParaRPr lang="es-ES_tradnl" noProof="0" dirty="0">
              <a:latin typeface="Papyrus" charset="0"/>
              <a:ea typeface="ＭＳ Ｐゴシック" charset="0"/>
              <a:cs typeface="ＭＳ Ｐゴシック" charset="0"/>
            </a:endParaRPr>
          </a:p>
        </p:txBody>
      </p:sp>
      <p:sp>
        <p:nvSpPr>
          <p:cNvPr id="1843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Tempus Sans ITC" charset="0"/>
                <a:ea typeface="ＭＳ Ｐゴシック" charset="0"/>
                <a:cs typeface="ＭＳ Ｐゴシック" charset="0"/>
              </a:defRPr>
            </a:lvl1pPr>
            <a:lvl2pPr marL="742950" indent="-285750" eaLnBrk="0" hangingPunct="0">
              <a:defRPr sz="2800" b="1">
                <a:solidFill>
                  <a:schemeClr val="tx1"/>
                </a:solidFill>
                <a:latin typeface="Tempus Sans ITC" charset="0"/>
                <a:ea typeface="ＭＳ Ｐゴシック" charset="0"/>
              </a:defRPr>
            </a:lvl2pPr>
            <a:lvl3pPr marL="1143000" indent="-228600" eaLnBrk="0" hangingPunct="0">
              <a:defRPr sz="2800" b="1">
                <a:solidFill>
                  <a:schemeClr val="tx1"/>
                </a:solidFill>
                <a:latin typeface="Tempus Sans ITC" charset="0"/>
                <a:ea typeface="ＭＳ Ｐゴシック" charset="0"/>
              </a:defRPr>
            </a:lvl3pPr>
            <a:lvl4pPr marL="1600200" indent="-228600" eaLnBrk="0" hangingPunct="0">
              <a:defRPr sz="2800" b="1">
                <a:solidFill>
                  <a:schemeClr val="tx1"/>
                </a:solidFill>
                <a:latin typeface="Tempus Sans ITC" charset="0"/>
                <a:ea typeface="ＭＳ Ｐゴシック" charset="0"/>
              </a:defRPr>
            </a:lvl4pPr>
            <a:lvl5pPr marL="2057400" indent="-228600" eaLnBrk="0" hangingPunct="0">
              <a:defRPr sz="2800" b="1">
                <a:solidFill>
                  <a:schemeClr val="tx1"/>
                </a:solidFill>
                <a:latin typeface="Tempus Sans ITC" charset="0"/>
                <a:ea typeface="ＭＳ Ｐゴシック" charset="0"/>
              </a:defRPr>
            </a:lvl5pPr>
            <a:lvl6pPr marL="2514600" indent="-228600" eaLnBrk="0" fontAlgn="base" hangingPunct="0">
              <a:spcBef>
                <a:spcPct val="0"/>
              </a:spcBef>
              <a:spcAft>
                <a:spcPct val="0"/>
              </a:spcAft>
              <a:defRPr sz="2800" b="1">
                <a:solidFill>
                  <a:schemeClr val="tx1"/>
                </a:solidFill>
                <a:latin typeface="Tempus Sans ITC" charset="0"/>
                <a:ea typeface="ＭＳ Ｐゴシック" charset="0"/>
              </a:defRPr>
            </a:lvl6pPr>
            <a:lvl7pPr marL="2971800" indent="-228600" eaLnBrk="0" fontAlgn="base" hangingPunct="0">
              <a:spcBef>
                <a:spcPct val="0"/>
              </a:spcBef>
              <a:spcAft>
                <a:spcPct val="0"/>
              </a:spcAft>
              <a:defRPr sz="2800" b="1">
                <a:solidFill>
                  <a:schemeClr val="tx1"/>
                </a:solidFill>
                <a:latin typeface="Tempus Sans ITC" charset="0"/>
                <a:ea typeface="ＭＳ Ｐゴシック" charset="0"/>
              </a:defRPr>
            </a:lvl7pPr>
            <a:lvl8pPr marL="3429000" indent="-228600" eaLnBrk="0" fontAlgn="base" hangingPunct="0">
              <a:spcBef>
                <a:spcPct val="0"/>
              </a:spcBef>
              <a:spcAft>
                <a:spcPct val="0"/>
              </a:spcAft>
              <a:defRPr sz="2800" b="1">
                <a:solidFill>
                  <a:schemeClr val="tx1"/>
                </a:solidFill>
                <a:latin typeface="Tempus Sans ITC" charset="0"/>
                <a:ea typeface="ＭＳ Ｐゴシック" charset="0"/>
              </a:defRPr>
            </a:lvl8pPr>
            <a:lvl9pPr marL="3886200" indent="-228600" eaLnBrk="0" fontAlgn="base" hangingPunct="0">
              <a:spcBef>
                <a:spcPct val="0"/>
              </a:spcBef>
              <a:spcAft>
                <a:spcPct val="0"/>
              </a:spcAft>
              <a:defRPr sz="2800" b="1">
                <a:solidFill>
                  <a:schemeClr val="tx1"/>
                </a:solidFill>
                <a:latin typeface="Tempus Sans ITC" charset="0"/>
                <a:ea typeface="ＭＳ Ｐゴシック" charset="0"/>
              </a:defRPr>
            </a:lvl9pPr>
          </a:lstStyle>
          <a:p>
            <a:pPr eaLnBrk="1" hangingPunct="1"/>
            <a:fld id="{2814CF07-EF9B-E945-ADDD-F1CA1AB78A5D}" type="slidenum">
              <a:rPr lang="en-US" sz="1200" b="0">
                <a:latin typeface="Papyrus" charset="0"/>
                <a:cs typeface="Papyrus" charset="0"/>
              </a:rPr>
              <a:pPr eaLnBrk="1" hangingPunct="1"/>
              <a:t>24</a:t>
            </a:fld>
            <a:endParaRPr lang="en-US" sz="1200" b="0">
              <a:latin typeface="Papyrus" charset="0"/>
              <a:cs typeface="Papyrus"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_tradnl" noProof="0" dirty="0" smtClean="0"/>
              <a:t>Ahora entendimos</a:t>
            </a:r>
            <a:r>
              <a:rPr lang="es-ES_tradnl" baseline="0" noProof="0" dirty="0" smtClean="0"/>
              <a:t> la deformación asociado con los sismos.</a:t>
            </a:r>
            <a:endParaRPr lang="es-ES_tradnl" noProof="0" dirty="0"/>
          </a:p>
        </p:txBody>
      </p:sp>
      <p:sp>
        <p:nvSpPr>
          <p:cNvPr id="4" name="Slide Number Placeholder 3"/>
          <p:cNvSpPr>
            <a:spLocks noGrp="1"/>
          </p:cNvSpPr>
          <p:nvPr>
            <p:ph type="sldNum" sz="quarter" idx="10"/>
          </p:nvPr>
        </p:nvSpPr>
        <p:spPr/>
        <p:txBody>
          <a:bodyPr/>
          <a:lstStyle/>
          <a:p>
            <a:fld id="{A28EB864-C0B1-6645-B180-5DFA5C55D00F}" type="slidenum">
              <a:rPr lang="en-US" smtClean="0"/>
              <a:t>25</a:t>
            </a:fld>
            <a:endParaRPr lang="en-US"/>
          </a:p>
        </p:txBody>
      </p:sp>
    </p:spTree>
    <p:extLst>
      <p:ext uri="{BB962C8B-B14F-4D97-AF65-F5344CB8AC3E}">
        <p14:creationId xmlns:p14="http://schemas.microsoft.com/office/powerpoint/2010/main" val="150447801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Slide Image Placeholder 1"/>
          <p:cNvSpPr>
            <a:spLocks noGrp="1" noRot="1" noChangeAspect="1"/>
          </p:cNvSpPr>
          <p:nvPr>
            <p:ph type="sldImg"/>
          </p:nvPr>
        </p:nvSpPr>
        <p:spPr>
          <a:ln/>
        </p:spPr>
      </p:sp>
      <p:sp>
        <p:nvSpPr>
          <p:cNvPr id="2150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s-ES_tradnl" noProof="0" dirty="0" smtClean="0">
                <a:latin typeface="Papyrus" charset="0"/>
                <a:ea typeface="ＭＳ Ｐゴシック" charset="0"/>
                <a:cs typeface="ＭＳ Ｐゴシック" charset="0"/>
              </a:rPr>
              <a:t>Es opuesta de</a:t>
            </a:r>
            <a:r>
              <a:rPr lang="es-ES_tradnl" baseline="0" noProof="0" dirty="0" smtClean="0">
                <a:latin typeface="Papyrus" charset="0"/>
                <a:ea typeface="ＭＳ Ｐゴシック" charset="0"/>
                <a:cs typeface="ＭＳ Ｐゴシック" charset="0"/>
              </a:rPr>
              <a:t>l sismo </a:t>
            </a:r>
            <a:r>
              <a:rPr lang="mr-IN" baseline="0" noProof="0" dirty="0" smtClean="0">
                <a:latin typeface="Papyrus" charset="0"/>
                <a:ea typeface="ＭＳ Ｐゴシック" charset="0"/>
                <a:cs typeface="ＭＳ Ｐゴシック" charset="0"/>
              </a:rPr>
              <a:t>–</a:t>
            </a:r>
            <a:r>
              <a:rPr lang="es-ES_tradnl" baseline="0" noProof="0" dirty="0" smtClean="0">
                <a:latin typeface="Papyrus" charset="0"/>
                <a:ea typeface="ＭＳ Ｐゴシック" charset="0"/>
                <a:cs typeface="ＭＳ Ｐゴシック" charset="0"/>
              </a:rPr>
              <a:t> multiplica por -1.</a:t>
            </a:r>
          </a:p>
          <a:p>
            <a:endParaRPr lang="es-ES_tradnl" noProof="0" dirty="0" smtClean="0">
              <a:latin typeface="Papyrus" charset="0"/>
              <a:ea typeface="ＭＳ Ｐゴシック" charset="0"/>
              <a:cs typeface="ＭＳ Ｐゴシック" charset="0"/>
            </a:endParaRPr>
          </a:p>
          <a:p>
            <a:r>
              <a:rPr lang="es-ES_tradnl" noProof="0" dirty="0" smtClean="0">
                <a:latin typeface="Papyrus" charset="0"/>
                <a:ea typeface="ＭＳ Ｐゴシック" charset="0"/>
                <a:cs typeface="ＭＳ Ｐゴシック" charset="0"/>
              </a:rPr>
              <a:t>Back-slip </a:t>
            </a:r>
            <a:r>
              <a:rPr lang="es-ES_tradnl" noProof="0" dirty="0" err="1" smtClean="0">
                <a:latin typeface="Papyrus" charset="0"/>
                <a:ea typeface="ＭＳ Ｐゴシック" charset="0"/>
                <a:cs typeface="ＭＳ Ｐゴシック" charset="0"/>
              </a:rPr>
              <a:t>model</a:t>
            </a:r>
            <a:r>
              <a:rPr lang="es-ES_tradnl" noProof="0" dirty="0" smtClean="0">
                <a:latin typeface="Papyrus" charset="0"/>
                <a:ea typeface="ＭＳ Ｐゴシック" charset="0"/>
                <a:cs typeface="ＭＳ Ｐゴシック" charset="0"/>
              </a:rPr>
              <a:t> – </a:t>
            </a:r>
            <a:r>
              <a:rPr lang="es-ES_tradnl" noProof="0" dirty="0" err="1" smtClean="0">
                <a:latin typeface="Papyrus" charset="0"/>
                <a:ea typeface="ＭＳ Ｐゴシック" charset="0"/>
                <a:cs typeface="ＭＳ Ｐゴシック" charset="0"/>
              </a:rPr>
              <a:t>fault</a:t>
            </a:r>
            <a:r>
              <a:rPr lang="es-ES_tradnl" noProof="0" dirty="0" smtClean="0">
                <a:latin typeface="Papyrus" charset="0"/>
                <a:ea typeface="ＭＳ Ｐゴシック" charset="0"/>
                <a:cs typeface="ＭＳ Ｐゴシック" charset="0"/>
              </a:rPr>
              <a:t> </a:t>
            </a:r>
            <a:r>
              <a:rPr lang="es-ES_tradnl" noProof="0" dirty="0" err="1" smtClean="0">
                <a:latin typeface="Papyrus" charset="0"/>
                <a:ea typeface="ＭＳ Ｐゴシック" charset="0"/>
                <a:cs typeface="ＭＳ Ｐゴシック" charset="0"/>
              </a:rPr>
              <a:t>is</a:t>
            </a:r>
            <a:r>
              <a:rPr lang="es-ES_tradnl" noProof="0" dirty="0" smtClean="0">
                <a:latin typeface="Papyrus" charset="0"/>
                <a:ea typeface="ＭＳ Ｐゴシック" charset="0"/>
                <a:cs typeface="ＭＳ Ｐゴシック" charset="0"/>
              </a:rPr>
              <a:t> </a:t>
            </a:r>
            <a:r>
              <a:rPr lang="es-ES_tradnl" noProof="0" dirty="0" err="1" smtClean="0">
                <a:latin typeface="Papyrus" charset="0"/>
                <a:ea typeface="ＭＳ Ｐゴシック" charset="0"/>
                <a:cs typeface="ＭＳ Ｐゴシック" charset="0"/>
              </a:rPr>
              <a:t>locked</a:t>
            </a:r>
            <a:r>
              <a:rPr lang="es-ES_tradnl" noProof="0" dirty="0" smtClean="0">
                <a:latin typeface="Papyrus" charset="0"/>
                <a:ea typeface="ＭＳ Ｐゴシック" charset="0"/>
                <a:cs typeface="ＭＳ Ｐゴシック" charset="0"/>
              </a:rPr>
              <a:t> – so no </a:t>
            </a:r>
            <a:r>
              <a:rPr lang="es-ES_tradnl" noProof="0" dirty="0" err="1" smtClean="0">
                <a:latin typeface="Papyrus" charset="0"/>
                <a:ea typeface="ＭＳ Ｐゴシック" charset="0"/>
                <a:cs typeface="ＭＳ Ｐゴシック" charset="0"/>
              </a:rPr>
              <a:t>displacement</a:t>
            </a:r>
            <a:r>
              <a:rPr lang="es-ES_tradnl" noProof="0" dirty="0" smtClean="0">
                <a:latin typeface="Papyrus" charset="0"/>
                <a:ea typeface="ＭＳ Ｐゴシック" charset="0"/>
                <a:cs typeface="ＭＳ Ｐゴシック" charset="0"/>
              </a:rPr>
              <a:t> </a:t>
            </a:r>
            <a:r>
              <a:rPr lang="es-ES_tradnl" noProof="0" dirty="0" err="1" smtClean="0">
                <a:latin typeface="Papyrus" charset="0"/>
                <a:ea typeface="ＭＳ Ｐゴシック" charset="0"/>
                <a:cs typeface="ＭＳ Ｐゴシック" charset="0"/>
              </a:rPr>
              <a:t>across</a:t>
            </a:r>
            <a:r>
              <a:rPr lang="es-ES_tradnl" noProof="0" dirty="0" smtClean="0">
                <a:latin typeface="Papyrus" charset="0"/>
                <a:ea typeface="ＭＳ Ｐゴシック" charset="0"/>
                <a:cs typeface="ＭＳ Ｐゴシック" charset="0"/>
              </a:rPr>
              <a:t> </a:t>
            </a:r>
            <a:r>
              <a:rPr lang="es-ES_tradnl" noProof="0" dirty="0" err="1" smtClean="0">
                <a:latin typeface="Papyrus" charset="0"/>
                <a:ea typeface="ＭＳ Ｐゴシック" charset="0"/>
                <a:cs typeface="ＭＳ Ｐゴシック" charset="0"/>
              </a:rPr>
              <a:t>fault</a:t>
            </a:r>
            <a:r>
              <a:rPr lang="es-ES_tradnl" noProof="0" dirty="0" smtClean="0">
                <a:latin typeface="Papyrus" charset="0"/>
                <a:ea typeface="ＭＳ Ｐゴシック" charset="0"/>
                <a:cs typeface="ＭＳ Ｐゴシック" charset="0"/>
              </a:rPr>
              <a:t> </a:t>
            </a:r>
            <a:r>
              <a:rPr lang="es-ES_tradnl" noProof="0" dirty="0" err="1" smtClean="0">
                <a:latin typeface="Papyrus" charset="0"/>
                <a:ea typeface="ＭＳ Ｐゴシック" charset="0"/>
                <a:cs typeface="ＭＳ Ｐゴシック" charset="0"/>
              </a:rPr>
              <a:t>during</a:t>
            </a:r>
            <a:r>
              <a:rPr lang="es-ES_tradnl" noProof="0" dirty="0" smtClean="0">
                <a:latin typeface="Papyrus" charset="0"/>
                <a:ea typeface="ＭＳ Ｐゴシック" charset="0"/>
                <a:cs typeface="ＭＳ Ｐゴシック" charset="0"/>
              </a:rPr>
              <a:t> interseismic (no </a:t>
            </a:r>
            <a:r>
              <a:rPr lang="es-ES_tradnl" noProof="0" dirty="0" err="1" smtClean="0">
                <a:latin typeface="Papyrus" charset="0"/>
                <a:ea typeface="ＭＳ Ｐゴシック" charset="0"/>
                <a:cs typeface="ＭＳ Ｐゴシック" charset="0"/>
              </a:rPr>
              <a:t>fault</a:t>
            </a:r>
            <a:r>
              <a:rPr lang="es-ES_tradnl" noProof="0" dirty="0" smtClean="0">
                <a:latin typeface="Papyrus" charset="0"/>
                <a:ea typeface="ＭＳ Ｐゴシック" charset="0"/>
                <a:cs typeface="ＭＳ Ｐゴシック" charset="0"/>
              </a:rPr>
              <a:t>). So </a:t>
            </a:r>
            <a:r>
              <a:rPr lang="es-ES_tradnl" noProof="0" dirty="0" err="1" smtClean="0">
                <a:latin typeface="Papyrus" charset="0"/>
                <a:ea typeface="ＭＳ Ｐゴシック" charset="0"/>
                <a:cs typeface="ＭＳ Ｐゴシック" charset="0"/>
              </a:rPr>
              <a:t>start</a:t>
            </a:r>
            <a:r>
              <a:rPr lang="es-ES_tradnl" noProof="0" dirty="0" smtClean="0">
                <a:latin typeface="Papyrus" charset="0"/>
                <a:ea typeface="ＭＳ Ｐゴシック" charset="0"/>
                <a:cs typeface="ＭＳ Ｐゴシック" charset="0"/>
              </a:rPr>
              <a:t> </a:t>
            </a:r>
            <a:r>
              <a:rPr lang="es-ES_tradnl" noProof="0" dirty="0" err="1" smtClean="0">
                <a:latin typeface="Papyrus" charset="0"/>
                <a:ea typeface="ＭＳ Ｐゴシック" charset="0"/>
                <a:cs typeface="ＭＳ Ｐゴシック" charset="0"/>
              </a:rPr>
              <a:t>with</a:t>
            </a:r>
            <a:r>
              <a:rPr lang="es-ES_tradnl" noProof="0" dirty="0" smtClean="0">
                <a:latin typeface="Papyrus" charset="0"/>
                <a:ea typeface="ＭＳ Ｐゴシック" charset="0"/>
                <a:cs typeface="ＭＳ Ｐゴシック" charset="0"/>
              </a:rPr>
              <a:t> </a:t>
            </a:r>
            <a:r>
              <a:rPr lang="es-ES_tradnl" noProof="0" dirty="0" err="1" smtClean="0">
                <a:latin typeface="Papyrus" charset="0"/>
                <a:ea typeface="ＭＳ Ｐゴシック" charset="0"/>
                <a:cs typeface="ＭＳ Ｐゴシック" charset="0"/>
              </a:rPr>
              <a:t>tectonic</a:t>
            </a:r>
            <a:r>
              <a:rPr lang="es-ES_tradnl" noProof="0" dirty="0" smtClean="0">
                <a:latin typeface="Papyrus" charset="0"/>
                <a:ea typeface="ＭＳ Ｐゴシック" charset="0"/>
                <a:cs typeface="ＭＳ Ｐゴシック" charset="0"/>
              </a:rPr>
              <a:t> </a:t>
            </a:r>
            <a:r>
              <a:rPr lang="es-ES_tradnl" noProof="0" dirty="0" err="1" smtClean="0">
                <a:latin typeface="Papyrus" charset="0"/>
                <a:ea typeface="ＭＳ Ｐゴシック" charset="0"/>
                <a:cs typeface="ＭＳ Ｐゴシック" charset="0"/>
              </a:rPr>
              <a:t>motion</a:t>
            </a:r>
            <a:r>
              <a:rPr lang="es-ES_tradnl" noProof="0" dirty="0" smtClean="0">
                <a:latin typeface="Papyrus" charset="0"/>
                <a:ea typeface="ＭＳ Ｐゴシック" charset="0"/>
                <a:cs typeface="ＭＳ Ｐゴシック" charset="0"/>
              </a:rPr>
              <a:t> (</a:t>
            </a:r>
            <a:r>
              <a:rPr lang="es-ES_tradnl" noProof="0" dirty="0" err="1" smtClean="0">
                <a:latin typeface="Papyrus" charset="0"/>
                <a:ea typeface="ＭＳ Ｐゴシック" charset="0"/>
                <a:cs typeface="ＭＳ Ｐゴシック" charset="0"/>
              </a:rPr>
              <a:t>not</a:t>
            </a:r>
            <a:r>
              <a:rPr lang="es-ES_tradnl" noProof="0" dirty="0" smtClean="0">
                <a:latin typeface="Papyrus" charset="0"/>
                <a:ea typeface="ＭＳ Ｐゴシック" charset="0"/>
                <a:cs typeface="ＭＳ Ｐゴシック" charset="0"/>
              </a:rPr>
              <a:t> </a:t>
            </a:r>
            <a:r>
              <a:rPr lang="es-ES_tradnl" noProof="0" dirty="0" err="1" smtClean="0">
                <a:latin typeface="Papyrus" charset="0"/>
                <a:ea typeface="ＭＳ Ｐゴシック" charset="0"/>
                <a:cs typeface="ＭＳ Ｐゴシック" charset="0"/>
              </a:rPr>
              <a:t>elastic</a:t>
            </a:r>
            <a:r>
              <a:rPr lang="es-ES_tradnl" noProof="0" dirty="0" smtClean="0">
                <a:latin typeface="Papyrus" charset="0"/>
                <a:ea typeface="ＭＳ Ｐゴシック" charset="0"/>
                <a:cs typeface="ＭＳ Ｐゴシック" charset="0"/>
              </a:rPr>
              <a:t>, </a:t>
            </a:r>
            <a:r>
              <a:rPr lang="es-ES_tradnl" noProof="0" dirty="0" err="1" smtClean="0">
                <a:latin typeface="Papyrus" charset="0"/>
                <a:ea typeface="ＭＳ Ｐゴシック" charset="0"/>
                <a:cs typeface="ＭＳ Ｐゴシック" charset="0"/>
              </a:rPr>
              <a:t>tectonic</a:t>
            </a:r>
            <a:r>
              <a:rPr lang="es-ES_tradnl" noProof="0" dirty="0" smtClean="0">
                <a:latin typeface="Papyrus" charset="0"/>
                <a:ea typeface="ＭＳ Ｐゴシック" charset="0"/>
                <a:cs typeface="ＭＳ Ｐゴシック" charset="0"/>
              </a:rPr>
              <a:t>) – slip </a:t>
            </a:r>
            <a:r>
              <a:rPr lang="es-ES_tradnl" noProof="0" dirty="0" err="1" smtClean="0">
                <a:latin typeface="Papyrus" charset="0"/>
                <a:ea typeface="ＭＳ Ｐゴシック" charset="0"/>
                <a:cs typeface="ＭＳ Ｐゴシック" charset="0"/>
              </a:rPr>
              <a:t>on</a:t>
            </a:r>
            <a:r>
              <a:rPr lang="es-ES_tradnl" noProof="0" dirty="0" smtClean="0">
                <a:latin typeface="Papyrus" charset="0"/>
                <a:ea typeface="ＭＳ Ｐゴシック" charset="0"/>
                <a:cs typeface="ＭＳ Ｐゴシック" charset="0"/>
              </a:rPr>
              <a:t> </a:t>
            </a:r>
            <a:r>
              <a:rPr lang="es-ES_tradnl" noProof="0" dirty="0" err="1" smtClean="0">
                <a:latin typeface="Papyrus" charset="0"/>
                <a:ea typeface="ＭＳ Ｐゴシック" charset="0"/>
                <a:cs typeface="ＭＳ Ｐゴシック" charset="0"/>
              </a:rPr>
              <a:t>plate</a:t>
            </a:r>
            <a:r>
              <a:rPr lang="es-ES_tradnl" noProof="0" dirty="0" smtClean="0">
                <a:latin typeface="Papyrus" charset="0"/>
                <a:ea typeface="ＭＳ Ｐゴシック" charset="0"/>
                <a:cs typeface="ＭＳ Ｐゴシック" charset="0"/>
              </a:rPr>
              <a:t> </a:t>
            </a:r>
            <a:r>
              <a:rPr lang="es-ES_tradnl" noProof="0" dirty="0" err="1" smtClean="0">
                <a:latin typeface="Papyrus" charset="0"/>
                <a:ea typeface="ＭＳ Ｐゴシック" charset="0"/>
                <a:cs typeface="ＭＳ Ｐゴシック" charset="0"/>
              </a:rPr>
              <a:t>boundary</a:t>
            </a:r>
            <a:r>
              <a:rPr lang="es-ES_tradnl" noProof="0" dirty="0" smtClean="0">
                <a:latin typeface="Papyrus" charset="0"/>
                <a:ea typeface="ＭＳ Ｐゴシック" charset="0"/>
                <a:cs typeface="ＭＳ Ｐゴシック" charset="0"/>
              </a:rPr>
              <a:t> </a:t>
            </a:r>
            <a:r>
              <a:rPr lang="es-ES_tradnl" noProof="0" dirty="0" err="1" smtClean="0">
                <a:latin typeface="Papyrus" charset="0"/>
                <a:ea typeface="ＭＳ Ｐゴシック" charset="0"/>
                <a:cs typeface="ＭＳ Ｐゴシック" charset="0"/>
              </a:rPr>
              <a:t>fault</a:t>
            </a:r>
            <a:r>
              <a:rPr lang="es-ES_tradnl" noProof="0" dirty="0" smtClean="0">
                <a:latin typeface="Papyrus" charset="0"/>
                <a:ea typeface="ＭＳ Ｐゴシック" charset="0"/>
                <a:cs typeface="ＭＳ Ｐゴシック" charset="0"/>
              </a:rPr>
              <a:t> plus </a:t>
            </a:r>
            <a:r>
              <a:rPr lang="es-ES_tradnl" noProof="0" dirty="0" err="1" smtClean="0">
                <a:latin typeface="Papyrus" charset="0"/>
                <a:ea typeface="ＭＳ Ｐゴシック" charset="0"/>
                <a:cs typeface="ＭＳ Ｐゴシック" charset="0"/>
              </a:rPr>
              <a:t>down</a:t>
            </a:r>
            <a:r>
              <a:rPr lang="es-ES_tradnl" noProof="0" dirty="0" smtClean="0">
                <a:latin typeface="Papyrus" charset="0"/>
                <a:ea typeface="ＭＳ Ｐゴシック" charset="0"/>
                <a:cs typeface="ＭＳ Ｐゴシック" charset="0"/>
              </a:rPr>
              <a:t> </a:t>
            </a:r>
            <a:r>
              <a:rPr lang="es-ES_tradnl" noProof="0" dirty="0" err="1" smtClean="0">
                <a:latin typeface="Papyrus" charset="0"/>
                <a:ea typeface="ＭＳ Ｐゴシック" charset="0"/>
                <a:cs typeface="ＭＳ Ｐゴシック" charset="0"/>
              </a:rPr>
              <a:t>dip</a:t>
            </a:r>
            <a:r>
              <a:rPr lang="es-ES_tradnl" noProof="0" dirty="0" smtClean="0">
                <a:latin typeface="Papyrus" charset="0"/>
                <a:ea typeface="ＭＳ Ｐゴシック" charset="0"/>
                <a:cs typeface="ＭＳ Ｐゴシック" charset="0"/>
              </a:rPr>
              <a:t> </a:t>
            </a:r>
            <a:r>
              <a:rPr lang="es-ES_tradnl" noProof="0" dirty="0" err="1" smtClean="0">
                <a:latin typeface="Papyrus" charset="0"/>
                <a:ea typeface="ＭＳ Ｐゴシック" charset="0"/>
                <a:cs typeface="ＭＳ Ｐゴシック" charset="0"/>
              </a:rPr>
              <a:t>extension</a:t>
            </a:r>
            <a:r>
              <a:rPr lang="es-ES_tradnl" noProof="0" dirty="0" smtClean="0">
                <a:latin typeface="Papyrus" charset="0"/>
                <a:ea typeface="ＭＳ Ｐゴシック" charset="0"/>
                <a:cs typeface="ＭＳ Ｐゴシック" charset="0"/>
              </a:rPr>
              <a:t> – </a:t>
            </a:r>
            <a:r>
              <a:rPr lang="es-ES_tradnl" noProof="0" dirty="0" err="1" smtClean="0">
                <a:latin typeface="Papyrus" charset="0"/>
                <a:ea typeface="ＭＳ Ｐゴシック" charset="0"/>
                <a:cs typeface="ＭＳ Ｐゴシック" charset="0"/>
              </a:rPr>
              <a:t>then</a:t>
            </a:r>
            <a:r>
              <a:rPr lang="es-ES_tradnl" noProof="0" dirty="0" smtClean="0">
                <a:latin typeface="Papyrus" charset="0"/>
                <a:ea typeface="ＭＳ Ｐゴシック" charset="0"/>
                <a:cs typeface="ＭＳ Ｐゴシック" charset="0"/>
              </a:rPr>
              <a:t> </a:t>
            </a:r>
            <a:r>
              <a:rPr lang="es-ES_tradnl" noProof="0" dirty="0" err="1" smtClean="0">
                <a:latin typeface="Papyrus" charset="0"/>
                <a:ea typeface="ＭＳ Ｐゴシック" charset="0"/>
                <a:cs typeface="ＭＳ Ｐゴシック" charset="0"/>
              </a:rPr>
              <a:t>add</a:t>
            </a:r>
            <a:r>
              <a:rPr lang="es-ES_tradnl" noProof="0" dirty="0" smtClean="0">
                <a:latin typeface="Papyrus" charset="0"/>
                <a:ea typeface="ＭＳ Ｐゴシック" charset="0"/>
                <a:cs typeface="ＭＳ Ｐゴシック" charset="0"/>
              </a:rPr>
              <a:t> back-slip </a:t>
            </a:r>
            <a:r>
              <a:rPr lang="es-ES_tradnl" noProof="0" dirty="0" err="1" smtClean="0">
                <a:latin typeface="Papyrus" charset="0"/>
                <a:ea typeface="ＭＳ Ｐゴシック" charset="0"/>
                <a:cs typeface="ＭＳ Ｐゴシック" charset="0"/>
              </a:rPr>
              <a:t>on</a:t>
            </a:r>
            <a:r>
              <a:rPr lang="es-ES_tradnl" noProof="0" dirty="0" smtClean="0">
                <a:latin typeface="Papyrus" charset="0"/>
                <a:ea typeface="ＭＳ Ｐゴシック" charset="0"/>
                <a:cs typeface="ＭＳ Ｐゴシック" charset="0"/>
              </a:rPr>
              <a:t> </a:t>
            </a:r>
            <a:r>
              <a:rPr lang="es-ES_tradnl" noProof="0" dirty="0" err="1" smtClean="0">
                <a:latin typeface="Papyrus" charset="0"/>
                <a:ea typeface="ＭＳ Ｐゴシック" charset="0"/>
                <a:cs typeface="ＭＳ Ｐゴシック" charset="0"/>
              </a:rPr>
              <a:t>fault</a:t>
            </a:r>
            <a:r>
              <a:rPr lang="es-ES_tradnl" noProof="0" dirty="0" smtClean="0">
                <a:latin typeface="Papyrus" charset="0"/>
                <a:ea typeface="ＭＳ Ｐゴシック" charset="0"/>
                <a:cs typeface="ＭＳ Ｐゴシック" charset="0"/>
              </a:rPr>
              <a:t> – </a:t>
            </a:r>
            <a:r>
              <a:rPr lang="es-ES_tradnl" noProof="0" dirty="0" err="1" smtClean="0">
                <a:latin typeface="Papyrus" charset="0"/>
                <a:ea typeface="ＭＳ Ｐゴシック" charset="0"/>
                <a:cs typeface="ＭＳ Ｐゴシック" charset="0"/>
              </a:rPr>
              <a:t>this</a:t>
            </a:r>
            <a:r>
              <a:rPr lang="es-ES_tradnl" noProof="0" dirty="0" smtClean="0">
                <a:latin typeface="Papyrus" charset="0"/>
                <a:ea typeface="ＭＳ Ｐゴシック" charset="0"/>
                <a:cs typeface="ＭＳ Ｐゴシック" charset="0"/>
              </a:rPr>
              <a:t> </a:t>
            </a:r>
            <a:r>
              <a:rPr lang="es-ES_tradnl" noProof="0" dirty="0" err="1" smtClean="0">
                <a:latin typeface="Papyrus" charset="0"/>
                <a:ea typeface="ＭＳ Ｐゴシック" charset="0"/>
                <a:cs typeface="ＭＳ Ｐゴシック" charset="0"/>
              </a:rPr>
              <a:t>cancels</a:t>
            </a:r>
            <a:r>
              <a:rPr lang="es-ES_tradnl" noProof="0" dirty="0" smtClean="0">
                <a:latin typeface="Papyrus" charset="0"/>
                <a:ea typeface="ＭＳ Ｐゴシック" charset="0"/>
                <a:cs typeface="ＭＳ Ｐゴシック" charset="0"/>
              </a:rPr>
              <a:t> </a:t>
            </a:r>
            <a:r>
              <a:rPr lang="es-ES_tradnl" noProof="0" dirty="0" err="1" smtClean="0">
                <a:latin typeface="Papyrus" charset="0"/>
                <a:ea typeface="ＭＳ Ｐゴシック" charset="0"/>
                <a:cs typeface="ＭＳ Ｐゴシック" charset="0"/>
              </a:rPr>
              <a:t>the</a:t>
            </a:r>
            <a:r>
              <a:rPr lang="es-ES_tradnl" noProof="0" dirty="0" smtClean="0">
                <a:latin typeface="Papyrus" charset="0"/>
                <a:ea typeface="ＭＳ Ｐゴシック" charset="0"/>
                <a:cs typeface="ＭＳ Ｐゴシック" charset="0"/>
              </a:rPr>
              <a:t> slip </a:t>
            </a:r>
            <a:r>
              <a:rPr lang="es-ES_tradnl" noProof="0" dirty="0" err="1" smtClean="0">
                <a:latin typeface="Papyrus" charset="0"/>
                <a:ea typeface="ＭＳ Ｐゴシック" charset="0"/>
                <a:cs typeface="ＭＳ Ｐゴシック" charset="0"/>
              </a:rPr>
              <a:t>on</a:t>
            </a:r>
            <a:r>
              <a:rPr lang="es-ES_tradnl" noProof="0" dirty="0" smtClean="0">
                <a:latin typeface="Papyrus" charset="0"/>
                <a:ea typeface="ＭＳ Ｐゴシック" charset="0"/>
                <a:cs typeface="ＭＳ Ｐゴシック" charset="0"/>
              </a:rPr>
              <a:t> </a:t>
            </a:r>
            <a:r>
              <a:rPr lang="es-ES_tradnl" noProof="0" dirty="0" err="1" smtClean="0">
                <a:latin typeface="Papyrus" charset="0"/>
                <a:ea typeface="ＭＳ Ｐゴシック" charset="0"/>
                <a:cs typeface="ＭＳ Ｐゴシック" charset="0"/>
              </a:rPr>
              <a:t>the</a:t>
            </a:r>
            <a:r>
              <a:rPr lang="es-ES_tradnl" noProof="0" dirty="0" smtClean="0">
                <a:latin typeface="Papyrus" charset="0"/>
                <a:ea typeface="ＭＳ Ｐゴシック" charset="0"/>
                <a:cs typeface="ＭＳ Ｐゴシック" charset="0"/>
              </a:rPr>
              <a:t> </a:t>
            </a:r>
            <a:r>
              <a:rPr lang="es-ES_tradnl" noProof="0" dirty="0" err="1" smtClean="0">
                <a:latin typeface="Papyrus" charset="0"/>
                <a:ea typeface="ＭＳ Ｐゴシック" charset="0"/>
                <a:cs typeface="ＭＳ Ｐゴシック" charset="0"/>
              </a:rPr>
              <a:t>fault</a:t>
            </a:r>
            <a:r>
              <a:rPr lang="es-ES_tradnl" noProof="0" dirty="0" smtClean="0">
                <a:latin typeface="Papyrus" charset="0"/>
                <a:ea typeface="ＭＳ Ｐゴシック" charset="0"/>
                <a:cs typeface="ＭＳ Ｐゴシック" charset="0"/>
              </a:rPr>
              <a:t>, so no </a:t>
            </a:r>
            <a:r>
              <a:rPr lang="es-ES_tradnl" noProof="0" dirty="0" err="1" smtClean="0">
                <a:latin typeface="Papyrus" charset="0"/>
                <a:ea typeface="ＭＳ Ｐゴシック" charset="0"/>
                <a:cs typeface="ＭＳ Ｐゴシック" charset="0"/>
              </a:rPr>
              <a:t>relative</a:t>
            </a:r>
            <a:r>
              <a:rPr lang="es-ES_tradnl" noProof="0" dirty="0" smtClean="0">
                <a:latin typeface="Papyrus" charset="0"/>
                <a:ea typeface="ＭＳ Ｐゴシック" charset="0"/>
                <a:cs typeface="ＭＳ Ｐゴシック" charset="0"/>
              </a:rPr>
              <a:t> </a:t>
            </a:r>
            <a:r>
              <a:rPr lang="es-ES_tradnl" noProof="0" dirty="0" err="1" smtClean="0">
                <a:latin typeface="Papyrus" charset="0"/>
                <a:ea typeface="ＭＳ Ｐゴシック" charset="0"/>
                <a:cs typeface="ＭＳ Ｐゴシック" charset="0"/>
              </a:rPr>
              <a:t>displacement</a:t>
            </a:r>
            <a:r>
              <a:rPr lang="es-ES_tradnl" noProof="0" dirty="0" smtClean="0">
                <a:latin typeface="Papyrus" charset="0"/>
                <a:ea typeface="ＭＳ Ｐゴシック" charset="0"/>
                <a:cs typeface="ＭＳ Ｐゴシック" charset="0"/>
              </a:rPr>
              <a:t> --- </a:t>
            </a:r>
            <a:r>
              <a:rPr lang="es-ES_tradnl" noProof="0" dirty="0" err="1" smtClean="0">
                <a:latin typeface="Papyrus" charset="0"/>
                <a:ea typeface="ＭＳ Ｐゴシック" charset="0"/>
                <a:cs typeface="ＭＳ Ｐゴシック" charset="0"/>
              </a:rPr>
              <a:t>locked</a:t>
            </a:r>
            <a:r>
              <a:rPr lang="es-ES_tradnl" noProof="0" dirty="0" smtClean="0">
                <a:latin typeface="Papyrus" charset="0"/>
                <a:ea typeface="ＭＳ Ｐゴシック" charset="0"/>
                <a:cs typeface="ＭＳ Ｐゴシック" charset="0"/>
              </a:rPr>
              <a:t>. Ignore </a:t>
            </a:r>
            <a:r>
              <a:rPr lang="es-ES_tradnl" noProof="0" dirty="0" err="1" smtClean="0">
                <a:latin typeface="Papyrus" charset="0"/>
                <a:ea typeface="ＭＳ Ｐゴシック" charset="0"/>
                <a:cs typeface="ＭＳ Ｐゴシック" charset="0"/>
              </a:rPr>
              <a:t>the</a:t>
            </a:r>
            <a:r>
              <a:rPr lang="es-ES_tradnl" noProof="0" dirty="0" smtClean="0">
                <a:latin typeface="Papyrus" charset="0"/>
                <a:ea typeface="ＭＳ Ｐゴシック" charset="0"/>
                <a:cs typeface="ＭＳ Ｐゴシック" charset="0"/>
              </a:rPr>
              <a:t> </a:t>
            </a:r>
            <a:r>
              <a:rPr lang="es-ES_tradnl" noProof="0" dirty="0" err="1" smtClean="0">
                <a:latin typeface="Papyrus" charset="0"/>
                <a:ea typeface="ＭＳ Ｐゴシック" charset="0"/>
                <a:cs typeface="ＭＳ Ｐゴシック" charset="0"/>
              </a:rPr>
              <a:t>tectonic</a:t>
            </a:r>
            <a:r>
              <a:rPr lang="es-ES_tradnl" noProof="0" dirty="0" smtClean="0">
                <a:latin typeface="Papyrus" charset="0"/>
                <a:ea typeface="ＭＳ Ｐゴシック" charset="0"/>
                <a:cs typeface="ＭＳ Ｐゴシック" charset="0"/>
              </a:rPr>
              <a:t> </a:t>
            </a:r>
            <a:r>
              <a:rPr lang="es-ES_tradnl" noProof="0" dirty="0" err="1" smtClean="0">
                <a:latin typeface="Papyrus" charset="0"/>
                <a:ea typeface="ＭＳ Ｐゴシック" charset="0"/>
                <a:cs typeface="ＭＳ Ｐゴシック" charset="0"/>
              </a:rPr>
              <a:t>motions</a:t>
            </a:r>
            <a:r>
              <a:rPr lang="es-ES_tradnl" noProof="0" dirty="0" smtClean="0">
                <a:latin typeface="Papyrus" charset="0"/>
                <a:ea typeface="ＭＳ Ｐゴシック" charset="0"/>
                <a:cs typeface="ＭＳ Ｐゴシック" charset="0"/>
              </a:rPr>
              <a:t> (</a:t>
            </a:r>
            <a:r>
              <a:rPr lang="es-ES_tradnl" noProof="0" dirty="0" err="1" smtClean="0">
                <a:latin typeface="Papyrus" charset="0"/>
                <a:ea typeface="ＭＳ Ｐゴシック" charset="0"/>
                <a:cs typeface="ＭＳ Ｐゴシック" charset="0"/>
              </a:rPr>
              <a:t>not</a:t>
            </a:r>
            <a:r>
              <a:rPr lang="es-ES_tradnl" noProof="0" dirty="0" smtClean="0">
                <a:latin typeface="Papyrus" charset="0"/>
                <a:ea typeface="ＭＳ Ｐゴシック" charset="0"/>
                <a:cs typeface="ＭＳ Ｐゴシック" charset="0"/>
              </a:rPr>
              <a:t> </a:t>
            </a:r>
            <a:r>
              <a:rPr lang="es-ES_tradnl" noProof="0" dirty="0" err="1" smtClean="0">
                <a:latin typeface="Papyrus" charset="0"/>
                <a:ea typeface="ＭＳ Ｐゴシック" charset="0"/>
                <a:cs typeface="ＭＳ Ｐゴシック" charset="0"/>
              </a:rPr>
              <a:t>elastic</a:t>
            </a:r>
            <a:r>
              <a:rPr lang="es-ES_tradnl" noProof="0" dirty="0" smtClean="0">
                <a:latin typeface="Papyrus" charset="0"/>
                <a:ea typeface="ＭＳ Ｐゴシック" charset="0"/>
                <a:cs typeface="ＭＳ Ｐゴシック" charset="0"/>
              </a:rPr>
              <a:t>).</a:t>
            </a:r>
            <a:endParaRPr lang="es-ES_tradnl" noProof="0" dirty="0">
              <a:latin typeface="Papyrus" charset="0"/>
              <a:ea typeface="ＭＳ Ｐゴシック" charset="0"/>
              <a:cs typeface="ＭＳ Ｐゴシック" charset="0"/>
            </a:endParaRPr>
          </a:p>
        </p:txBody>
      </p:sp>
      <p:sp>
        <p:nvSpPr>
          <p:cNvPr id="2150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Tempus Sans ITC" charset="0"/>
                <a:ea typeface="ＭＳ Ｐゴシック" charset="0"/>
                <a:cs typeface="ＭＳ Ｐゴシック" charset="0"/>
              </a:defRPr>
            </a:lvl1pPr>
            <a:lvl2pPr marL="742950" indent="-285750" eaLnBrk="0" hangingPunct="0">
              <a:defRPr sz="2800" b="1">
                <a:solidFill>
                  <a:schemeClr val="tx1"/>
                </a:solidFill>
                <a:latin typeface="Tempus Sans ITC" charset="0"/>
                <a:ea typeface="ＭＳ Ｐゴシック" charset="0"/>
              </a:defRPr>
            </a:lvl2pPr>
            <a:lvl3pPr marL="1143000" indent="-228600" eaLnBrk="0" hangingPunct="0">
              <a:defRPr sz="2800" b="1">
                <a:solidFill>
                  <a:schemeClr val="tx1"/>
                </a:solidFill>
                <a:latin typeface="Tempus Sans ITC" charset="0"/>
                <a:ea typeface="ＭＳ Ｐゴシック" charset="0"/>
              </a:defRPr>
            </a:lvl3pPr>
            <a:lvl4pPr marL="1600200" indent="-228600" eaLnBrk="0" hangingPunct="0">
              <a:defRPr sz="2800" b="1">
                <a:solidFill>
                  <a:schemeClr val="tx1"/>
                </a:solidFill>
                <a:latin typeface="Tempus Sans ITC" charset="0"/>
                <a:ea typeface="ＭＳ Ｐゴシック" charset="0"/>
              </a:defRPr>
            </a:lvl4pPr>
            <a:lvl5pPr marL="2057400" indent="-228600" eaLnBrk="0" hangingPunct="0">
              <a:defRPr sz="2800" b="1">
                <a:solidFill>
                  <a:schemeClr val="tx1"/>
                </a:solidFill>
                <a:latin typeface="Tempus Sans ITC" charset="0"/>
                <a:ea typeface="ＭＳ Ｐゴシック" charset="0"/>
              </a:defRPr>
            </a:lvl5pPr>
            <a:lvl6pPr marL="2514600" indent="-228600" eaLnBrk="0" fontAlgn="base" hangingPunct="0">
              <a:spcBef>
                <a:spcPct val="0"/>
              </a:spcBef>
              <a:spcAft>
                <a:spcPct val="0"/>
              </a:spcAft>
              <a:defRPr sz="2800" b="1">
                <a:solidFill>
                  <a:schemeClr val="tx1"/>
                </a:solidFill>
                <a:latin typeface="Tempus Sans ITC" charset="0"/>
                <a:ea typeface="ＭＳ Ｐゴシック" charset="0"/>
              </a:defRPr>
            </a:lvl6pPr>
            <a:lvl7pPr marL="2971800" indent="-228600" eaLnBrk="0" fontAlgn="base" hangingPunct="0">
              <a:spcBef>
                <a:spcPct val="0"/>
              </a:spcBef>
              <a:spcAft>
                <a:spcPct val="0"/>
              </a:spcAft>
              <a:defRPr sz="2800" b="1">
                <a:solidFill>
                  <a:schemeClr val="tx1"/>
                </a:solidFill>
                <a:latin typeface="Tempus Sans ITC" charset="0"/>
                <a:ea typeface="ＭＳ Ｐゴシック" charset="0"/>
              </a:defRPr>
            </a:lvl7pPr>
            <a:lvl8pPr marL="3429000" indent="-228600" eaLnBrk="0" fontAlgn="base" hangingPunct="0">
              <a:spcBef>
                <a:spcPct val="0"/>
              </a:spcBef>
              <a:spcAft>
                <a:spcPct val="0"/>
              </a:spcAft>
              <a:defRPr sz="2800" b="1">
                <a:solidFill>
                  <a:schemeClr val="tx1"/>
                </a:solidFill>
                <a:latin typeface="Tempus Sans ITC" charset="0"/>
                <a:ea typeface="ＭＳ Ｐゴシック" charset="0"/>
              </a:defRPr>
            </a:lvl8pPr>
            <a:lvl9pPr marL="3886200" indent="-228600" eaLnBrk="0" fontAlgn="base" hangingPunct="0">
              <a:spcBef>
                <a:spcPct val="0"/>
              </a:spcBef>
              <a:spcAft>
                <a:spcPct val="0"/>
              </a:spcAft>
              <a:defRPr sz="2800" b="1">
                <a:solidFill>
                  <a:schemeClr val="tx1"/>
                </a:solidFill>
                <a:latin typeface="Tempus Sans ITC" charset="0"/>
                <a:ea typeface="ＭＳ Ｐゴシック" charset="0"/>
              </a:defRPr>
            </a:lvl9pPr>
          </a:lstStyle>
          <a:p>
            <a:pPr eaLnBrk="1" hangingPunct="1"/>
            <a:fld id="{F41D569E-AF45-7648-BEBD-F56A4AC70205}" type="slidenum">
              <a:rPr lang="en-US" sz="1200" b="0">
                <a:latin typeface="Papyrus" charset="0"/>
                <a:cs typeface="Papyrus" charset="0"/>
              </a:rPr>
              <a:pPr eaLnBrk="1" hangingPunct="1"/>
              <a:t>26</a:t>
            </a:fld>
            <a:endParaRPr lang="en-US" sz="1200" b="0">
              <a:latin typeface="Papyrus" charset="0"/>
              <a:cs typeface="Papyrus"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Slide Image Placeholder 1"/>
          <p:cNvSpPr>
            <a:spLocks noGrp="1" noRot="1" noChangeAspect="1"/>
          </p:cNvSpPr>
          <p:nvPr>
            <p:ph type="sldImg"/>
          </p:nvPr>
        </p:nvSpPr>
        <p:spPr>
          <a:ln/>
        </p:spPr>
      </p:sp>
      <p:sp>
        <p:nvSpPr>
          <p:cNvPr id="2355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Papyrus" charset="0"/>
                <a:ea typeface="ＭＳ Ｐゴシック" charset="0"/>
                <a:cs typeface="ＭＳ Ｐゴシック" charset="0"/>
              </a:rPr>
              <a:t>Has displacement (red, positive to right, blue, netative to left for horizontal, red positive and up, blue negative and down for vertial)</a:t>
            </a:r>
          </a:p>
          <a:p>
            <a:r>
              <a:rPr lang="en-US">
                <a:latin typeface="Papyrus" charset="0"/>
                <a:ea typeface="ＭＳ Ｐゴシック" charset="0"/>
                <a:cs typeface="ＭＳ Ｐゴシック" charset="0"/>
              </a:rPr>
              <a:t>But don't see this offset, discontinuity --- FIX it by adding heavyside function that represents tectonic movement (red dashed line) – works for horizontal.</a:t>
            </a:r>
          </a:p>
          <a:p>
            <a:r>
              <a:rPr lang="en-US">
                <a:latin typeface="Papyrus" charset="0"/>
                <a:ea typeface="ＭＳ Ｐゴシック" charset="0"/>
                <a:cs typeface="ＭＳ Ｐゴシック" charset="0"/>
              </a:rPr>
              <a:t>Can "fix" vertical by adding subsidence – but downgoing plate not going down!</a:t>
            </a:r>
          </a:p>
        </p:txBody>
      </p:sp>
      <p:sp>
        <p:nvSpPr>
          <p:cNvPr id="2355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Tempus Sans ITC" charset="0"/>
                <a:ea typeface="ＭＳ Ｐゴシック" charset="0"/>
                <a:cs typeface="ＭＳ Ｐゴシック" charset="0"/>
              </a:defRPr>
            </a:lvl1pPr>
            <a:lvl2pPr marL="742950" indent="-285750" eaLnBrk="0" hangingPunct="0">
              <a:defRPr sz="2800" b="1">
                <a:solidFill>
                  <a:schemeClr val="tx1"/>
                </a:solidFill>
                <a:latin typeface="Tempus Sans ITC" charset="0"/>
                <a:ea typeface="ＭＳ Ｐゴシック" charset="0"/>
              </a:defRPr>
            </a:lvl2pPr>
            <a:lvl3pPr marL="1143000" indent="-228600" eaLnBrk="0" hangingPunct="0">
              <a:defRPr sz="2800" b="1">
                <a:solidFill>
                  <a:schemeClr val="tx1"/>
                </a:solidFill>
                <a:latin typeface="Tempus Sans ITC" charset="0"/>
                <a:ea typeface="ＭＳ Ｐゴシック" charset="0"/>
              </a:defRPr>
            </a:lvl3pPr>
            <a:lvl4pPr marL="1600200" indent="-228600" eaLnBrk="0" hangingPunct="0">
              <a:defRPr sz="2800" b="1">
                <a:solidFill>
                  <a:schemeClr val="tx1"/>
                </a:solidFill>
                <a:latin typeface="Tempus Sans ITC" charset="0"/>
                <a:ea typeface="ＭＳ Ｐゴシック" charset="0"/>
              </a:defRPr>
            </a:lvl4pPr>
            <a:lvl5pPr marL="2057400" indent="-228600" eaLnBrk="0" hangingPunct="0">
              <a:defRPr sz="2800" b="1">
                <a:solidFill>
                  <a:schemeClr val="tx1"/>
                </a:solidFill>
                <a:latin typeface="Tempus Sans ITC" charset="0"/>
                <a:ea typeface="ＭＳ Ｐゴシック" charset="0"/>
              </a:defRPr>
            </a:lvl5pPr>
            <a:lvl6pPr marL="2514600" indent="-228600" eaLnBrk="0" fontAlgn="base" hangingPunct="0">
              <a:spcBef>
                <a:spcPct val="0"/>
              </a:spcBef>
              <a:spcAft>
                <a:spcPct val="0"/>
              </a:spcAft>
              <a:defRPr sz="2800" b="1">
                <a:solidFill>
                  <a:schemeClr val="tx1"/>
                </a:solidFill>
                <a:latin typeface="Tempus Sans ITC" charset="0"/>
                <a:ea typeface="ＭＳ Ｐゴシック" charset="0"/>
              </a:defRPr>
            </a:lvl6pPr>
            <a:lvl7pPr marL="2971800" indent="-228600" eaLnBrk="0" fontAlgn="base" hangingPunct="0">
              <a:spcBef>
                <a:spcPct val="0"/>
              </a:spcBef>
              <a:spcAft>
                <a:spcPct val="0"/>
              </a:spcAft>
              <a:defRPr sz="2800" b="1">
                <a:solidFill>
                  <a:schemeClr val="tx1"/>
                </a:solidFill>
                <a:latin typeface="Tempus Sans ITC" charset="0"/>
                <a:ea typeface="ＭＳ Ｐゴシック" charset="0"/>
              </a:defRPr>
            </a:lvl7pPr>
            <a:lvl8pPr marL="3429000" indent="-228600" eaLnBrk="0" fontAlgn="base" hangingPunct="0">
              <a:spcBef>
                <a:spcPct val="0"/>
              </a:spcBef>
              <a:spcAft>
                <a:spcPct val="0"/>
              </a:spcAft>
              <a:defRPr sz="2800" b="1">
                <a:solidFill>
                  <a:schemeClr val="tx1"/>
                </a:solidFill>
                <a:latin typeface="Tempus Sans ITC" charset="0"/>
                <a:ea typeface="ＭＳ Ｐゴシック" charset="0"/>
              </a:defRPr>
            </a:lvl8pPr>
            <a:lvl9pPr marL="3886200" indent="-228600" eaLnBrk="0" fontAlgn="base" hangingPunct="0">
              <a:spcBef>
                <a:spcPct val="0"/>
              </a:spcBef>
              <a:spcAft>
                <a:spcPct val="0"/>
              </a:spcAft>
              <a:defRPr sz="2800" b="1">
                <a:solidFill>
                  <a:schemeClr val="tx1"/>
                </a:solidFill>
                <a:latin typeface="Tempus Sans ITC" charset="0"/>
                <a:ea typeface="ＭＳ Ｐゴシック" charset="0"/>
              </a:defRPr>
            </a:lvl9pPr>
          </a:lstStyle>
          <a:p>
            <a:pPr eaLnBrk="1" hangingPunct="1"/>
            <a:fld id="{B785248C-9E26-B145-A3ED-3ED96ACEB8AF}" type="slidenum">
              <a:rPr lang="en-US" sz="1200" b="0">
                <a:latin typeface="Papyrus" charset="0"/>
                <a:cs typeface="Papyrus" charset="0"/>
              </a:rPr>
              <a:pPr eaLnBrk="1" hangingPunct="1"/>
              <a:t>27</a:t>
            </a:fld>
            <a:endParaRPr lang="en-US" sz="1200" b="0">
              <a:latin typeface="Papyrus" charset="0"/>
              <a:cs typeface="Papyrus"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Slide Image Placeholder 1"/>
          <p:cNvSpPr>
            <a:spLocks noGrp="1" noRot="1" noChangeAspect="1"/>
          </p:cNvSpPr>
          <p:nvPr>
            <p:ph type="sldImg"/>
          </p:nvPr>
        </p:nvSpPr>
        <p:spPr>
          <a:ln/>
        </p:spPr>
      </p:sp>
      <p:sp>
        <p:nvSpPr>
          <p:cNvPr id="2560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Papyrus" charset="0"/>
                <a:ea typeface="ＭＳ Ｐゴシック" charset="0"/>
                <a:cs typeface="ＭＳ Ｐゴシック" charset="0"/>
              </a:rPr>
              <a:t>Now we have locked fault (i.e. no fault) plus slip on extension of fault representing tectonic plate motion (goes off to infinity, but this is a computer so everything finite – get effects from end). Bottom shows the deformation pattern. Notice that has plate tectonic motion in far field plus the elastic deformation in the region of the locked fault (remember the case for strike slip faults). Vertical (blue) has far field up/down – not good. (but back to nothing after end of finite fault.</a:t>
            </a:r>
          </a:p>
          <a:p>
            <a:r>
              <a:rPr lang="en-US">
                <a:latin typeface="Papyrus" charset="0"/>
                <a:ea typeface="ＭＳ Ｐゴシック" charset="0"/>
                <a:cs typeface="ＭＳ Ｐゴシック" charset="0"/>
              </a:rPr>
              <a:t>Looks different from back-slip --- but just looks that way. Is Actually the same. Difference is "reference" </a:t>
            </a:r>
          </a:p>
        </p:txBody>
      </p:sp>
      <p:sp>
        <p:nvSpPr>
          <p:cNvPr id="2560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Tempus Sans ITC" charset="0"/>
                <a:ea typeface="ＭＳ Ｐゴシック" charset="0"/>
                <a:cs typeface="ＭＳ Ｐゴシック" charset="0"/>
              </a:defRPr>
            </a:lvl1pPr>
            <a:lvl2pPr marL="742950" indent="-285750" eaLnBrk="0" hangingPunct="0">
              <a:defRPr sz="2800" b="1">
                <a:solidFill>
                  <a:schemeClr val="tx1"/>
                </a:solidFill>
                <a:latin typeface="Tempus Sans ITC" charset="0"/>
                <a:ea typeface="ＭＳ Ｐゴシック" charset="0"/>
              </a:defRPr>
            </a:lvl2pPr>
            <a:lvl3pPr marL="1143000" indent="-228600" eaLnBrk="0" hangingPunct="0">
              <a:defRPr sz="2800" b="1">
                <a:solidFill>
                  <a:schemeClr val="tx1"/>
                </a:solidFill>
                <a:latin typeface="Tempus Sans ITC" charset="0"/>
                <a:ea typeface="ＭＳ Ｐゴシック" charset="0"/>
              </a:defRPr>
            </a:lvl3pPr>
            <a:lvl4pPr marL="1600200" indent="-228600" eaLnBrk="0" hangingPunct="0">
              <a:defRPr sz="2800" b="1">
                <a:solidFill>
                  <a:schemeClr val="tx1"/>
                </a:solidFill>
                <a:latin typeface="Tempus Sans ITC" charset="0"/>
                <a:ea typeface="ＭＳ Ｐゴシック" charset="0"/>
              </a:defRPr>
            </a:lvl4pPr>
            <a:lvl5pPr marL="2057400" indent="-228600" eaLnBrk="0" hangingPunct="0">
              <a:defRPr sz="2800" b="1">
                <a:solidFill>
                  <a:schemeClr val="tx1"/>
                </a:solidFill>
                <a:latin typeface="Tempus Sans ITC" charset="0"/>
                <a:ea typeface="ＭＳ Ｐゴシック" charset="0"/>
              </a:defRPr>
            </a:lvl5pPr>
            <a:lvl6pPr marL="2514600" indent="-228600" eaLnBrk="0" fontAlgn="base" hangingPunct="0">
              <a:spcBef>
                <a:spcPct val="0"/>
              </a:spcBef>
              <a:spcAft>
                <a:spcPct val="0"/>
              </a:spcAft>
              <a:defRPr sz="2800" b="1">
                <a:solidFill>
                  <a:schemeClr val="tx1"/>
                </a:solidFill>
                <a:latin typeface="Tempus Sans ITC" charset="0"/>
                <a:ea typeface="ＭＳ Ｐゴシック" charset="0"/>
              </a:defRPr>
            </a:lvl6pPr>
            <a:lvl7pPr marL="2971800" indent="-228600" eaLnBrk="0" fontAlgn="base" hangingPunct="0">
              <a:spcBef>
                <a:spcPct val="0"/>
              </a:spcBef>
              <a:spcAft>
                <a:spcPct val="0"/>
              </a:spcAft>
              <a:defRPr sz="2800" b="1">
                <a:solidFill>
                  <a:schemeClr val="tx1"/>
                </a:solidFill>
                <a:latin typeface="Tempus Sans ITC" charset="0"/>
                <a:ea typeface="ＭＳ Ｐゴシック" charset="0"/>
              </a:defRPr>
            </a:lvl7pPr>
            <a:lvl8pPr marL="3429000" indent="-228600" eaLnBrk="0" fontAlgn="base" hangingPunct="0">
              <a:spcBef>
                <a:spcPct val="0"/>
              </a:spcBef>
              <a:spcAft>
                <a:spcPct val="0"/>
              </a:spcAft>
              <a:defRPr sz="2800" b="1">
                <a:solidFill>
                  <a:schemeClr val="tx1"/>
                </a:solidFill>
                <a:latin typeface="Tempus Sans ITC" charset="0"/>
                <a:ea typeface="ＭＳ Ｐゴシック" charset="0"/>
              </a:defRPr>
            </a:lvl8pPr>
            <a:lvl9pPr marL="3886200" indent="-228600" eaLnBrk="0" fontAlgn="base" hangingPunct="0">
              <a:spcBef>
                <a:spcPct val="0"/>
              </a:spcBef>
              <a:spcAft>
                <a:spcPct val="0"/>
              </a:spcAft>
              <a:defRPr sz="2800" b="1">
                <a:solidFill>
                  <a:schemeClr val="tx1"/>
                </a:solidFill>
                <a:latin typeface="Tempus Sans ITC" charset="0"/>
                <a:ea typeface="ＭＳ Ｐゴシック" charset="0"/>
              </a:defRPr>
            </a:lvl9pPr>
          </a:lstStyle>
          <a:p>
            <a:pPr eaLnBrk="1" hangingPunct="1"/>
            <a:fld id="{393B24FB-74EF-1546-ADDD-DACA50113D1E}" type="slidenum">
              <a:rPr lang="en-US" sz="1200" b="0">
                <a:latin typeface="Papyrus" charset="0"/>
                <a:cs typeface="Papyrus" charset="0"/>
              </a:rPr>
              <a:pPr eaLnBrk="1" hangingPunct="1"/>
              <a:t>28</a:t>
            </a:fld>
            <a:endParaRPr lang="en-US" sz="1200" b="0">
              <a:latin typeface="Papyrus" charset="0"/>
              <a:cs typeface="Papyrus"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Slide Image Placeholder 1"/>
          <p:cNvSpPr>
            <a:spLocks noGrp="1" noRot="1" noChangeAspect="1"/>
          </p:cNvSpPr>
          <p:nvPr>
            <p:ph type="sldImg"/>
          </p:nvPr>
        </p:nvSpPr>
        <p:spPr>
          <a:ln/>
        </p:spPr>
      </p:sp>
      <p:sp>
        <p:nvSpPr>
          <p:cNvPr id="2765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Papyrus" charset="0"/>
                <a:ea typeface="ＭＳ Ｐゴシック" charset="0"/>
                <a:cs typeface="ＭＳ Ｐゴシック" charset="0"/>
              </a:rPr>
              <a:t>Idea here – subducting plate. But gives far field up-down.</a:t>
            </a:r>
          </a:p>
        </p:txBody>
      </p:sp>
      <p:sp>
        <p:nvSpPr>
          <p:cNvPr id="2765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Tempus Sans ITC" charset="0"/>
                <a:ea typeface="ＭＳ Ｐゴシック" charset="0"/>
                <a:cs typeface="ＭＳ Ｐゴシック" charset="0"/>
              </a:defRPr>
            </a:lvl1pPr>
            <a:lvl2pPr marL="742950" indent="-285750" eaLnBrk="0" hangingPunct="0">
              <a:defRPr sz="2800" b="1">
                <a:solidFill>
                  <a:schemeClr val="tx1"/>
                </a:solidFill>
                <a:latin typeface="Tempus Sans ITC" charset="0"/>
                <a:ea typeface="ＭＳ Ｐゴシック" charset="0"/>
              </a:defRPr>
            </a:lvl2pPr>
            <a:lvl3pPr marL="1143000" indent="-228600" eaLnBrk="0" hangingPunct="0">
              <a:defRPr sz="2800" b="1">
                <a:solidFill>
                  <a:schemeClr val="tx1"/>
                </a:solidFill>
                <a:latin typeface="Tempus Sans ITC" charset="0"/>
                <a:ea typeface="ＭＳ Ｐゴシック" charset="0"/>
              </a:defRPr>
            </a:lvl3pPr>
            <a:lvl4pPr marL="1600200" indent="-228600" eaLnBrk="0" hangingPunct="0">
              <a:defRPr sz="2800" b="1">
                <a:solidFill>
                  <a:schemeClr val="tx1"/>
                </a:solidFill>
                <a:latin typeface="Tempus Sans ITC" charset="0"/>
                <a:ea typeface="ＭＳ Ｐゴシック" charset="0"/>
              </a:defRPr>
            </a:lvl4pPr>
            <a:lvl5pPr marL="2057400" indent="-228600" eaLnBrk="0" hangingPunct="0">
              <a:defRPr sz="2800" b="1">
                <a:solidFill>
                  <a:schemeClr val="tx1"/>
                </a:solidFill>
                <a:latin typeface="Tempus Sans ITC" charset="0"/>
                <a:ea typeface="ＭＳ Ｐゴシック" charset="0"/>
              </a:defRPr>
            </a:lvl5pPr>
            <a:lvl6pPr marL="2514600" indent="-228600" eaLnBrk="0" fontAlgn="base" hangingPunct="0">
              <a:spcBef>
                <a:spcPct val="0"/>
              </a:spcBef>
              <a:spcAft>
                <a:spcPct val="0"/>
              </a:spcAft>
              <a:defRPr sz="2800" b="1">
                <a:solidFill>
                  <a:schemeClr val="tx1"/>
                </a:solidFill>
                <a:latin typeface="Tempus Sans ITC" charset="0"/>
                <a:ea typeface="ＭＳ Ｐゴシック" charset="0"/>
              </a:defRPr>
            </a:lvl6pPr>
            <a:lvl7pPr marL="2971800" indent="-228600" eaLnBrk="0" fontAlgn="base" hangingPunct="0">
              <a:spcBef>
                <a:spcPct val="0"/>
              </a:spcBef>
              <a:spcAft>
                <a:spcPct val="0"/>
              </a:spcAft>
              <a:defRPr sz="2800" b="1">
                <a:solidFill>
                  <a:schemeClr val="tx1"/>
                </a:solidFill>
                <a:latin typeface="Tempus Sans ITC" charset="0"/>
                <a:ea typeface="ＭＳ Ｐゴシック" charset="0"/>
              </a:defRPr>
            </a:lvl7pPr>
            <a:lvl8pPr marL="3429000" indent="-228600" eaLnBrk="0" fontAlgn="base" hangingPunct="0">
              <a:spcBef>
                <a:spcPct val="0"/>
              </a:spcBef>
              <a:spcAft>
                <a:spcPct val="0"/>
              </a:spcAft>
              <a:defRPr sz="2800" b="1">
                <a:solidFill>
                  <a:schemeClr val="tx1"/>
                </a:solidFill>
                <a:latin typeface="Tempus Sans ITC" charset="0"/>
                <a:ea typeface="ＭＳ Ｐゴシック" charset="0"/>
              </a:defRPr>
            </a:lvl8pPr>
            <a:lvl9pPr marL="3886200" indent="-228600" eaLnBrk="0" fontAlgn="base" hangingPunct="0">
              <a:spcBef>
                <a:spcPct val="0"/>
              </a:spcBef>
              <a:spcAft>
                <a:spcPct val="0"/>
              </a:spcAft>
              <a:defRPr sz="2800" b="1">
                <a:solidFill>
                  <a:schemeClr val="tx1"/>
                </a:solidFill>
                <a:latin typeface="Tempus Sans ITC" charset="0"/>
                <a:ea typeface="ＭＳ Ｐゴシック" charset="0"/>
              </a:defRPr>
            </a:lvl9pPr>
          </a:lstStyle>
          <a:p>
            <a:pPr eaLnBrk="1" hangingPunct="1"/>
            <a:fld id="{AEF65E73-3B6E-064B-8311-0DB30165EBF3}" type="slidenum">
              <a:rPr lang="en-US" sz="1200" b="0">
                <a:latin typeface="Papyrus" charset="0"/>
                <a:cs typeface="Papyrus" charset="0"/>
              </a:rPr>
              <a:pPr eaLnBrk="1" hangingPunct="1"/>
              <a:t>29</a:t>
            </a:fld>
            <a:endParaRPr lang="en-US" sz="1200" b="0">
              <a:latin typeface="Papyrus" charset="0"/>
              <a:cs typeface="Papyrus"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Slide Image Placeholder 1"/>
          <p:cNvSpPr>
            <a:spLocks noGrp="1" noRot="1" noChangeAspect="1"/>
          </p:cNvSpPr>
          <p:nvPr>
            <p:ph type="sldImg"/>
          </p:nvPr>
        </p:nvSpPr>
        <p:spPr>
          <a:ln/>
        </p:spPr>
      </p:sp>
      <p:sp>
        <p:nvSpPr>
          <p:cNvPr id="2969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Papyrus" charset="0"/>
                <a:ea typeface="ＭＳ Ｐゴシック" charset="0"/>
                <a:cs typeface="ＭＳ Ｐゴシック" charset="0"/>
              </a:rPr>
              <a:t>Co-seismic and interseismic are arithmetic inverses (* -1) of each other. Sum is zero – elastic – spring deforms and recovers with application and release force.</a:t>
            </a:r>
          </a:p>
        </p:txBody>
      </p:sp>
      <p:sp>
        <p:nvSpPr>
          <p:cNvPr id="2969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Tempus Sans ITC" charset="0"/>
                <a:ea typeface="ＭＳ Ｐゴシック" charset="0"/>
                <a:cs typeface="ＭＳ Ｐゴシック" charset="0"/>
              </a:defRPr>
            </a:lvl1pPr>
            <a:lvl2pPr marL="742950" indent="-285750" eaLnBrk="0" hangingPunct="0">
              <a:defRPr sz="2800" b="1">
                <a:solidFill>
                  <a:schemeClr val="tx1"/>
                </a:solidFill>
                <a:latin typeface="Tempus Sans ITC" charset="0"/>
                <a:ea typeface="ＭＳ Ｐゴシック" charset="0"/>
              </a:defRPr>
            </a:lvl2pPr>
            <a:lvl3pPr marL="1143000" indent="-228600" eaLnBrk="0" hangingPunct="0">
              <a:defRPr sz="2800" b="1">
                <a:solidFill>
                  <a:schemeClr val="tx1"/>
                </a:solidFill>
                <a:latin typeface="Tempus Sans ITC" charset="0"/>
                <a:ea typeface="ＭＳ Ｐゴシック" charset="0"/>
              </a:defRPr>
            </a:lvl3pPr>
            <a:lvl4pPr marL="1600200" indent="-228600" eaLnBrk="0" hangingPunct="0">
              <a:defRPr sz="2800" b="1">
                <a:solidFill>
                  <a:schemeClr val="tx1"/>
                </a:solidFill>
                <a:latin typeface="Tempus Sans ITC" charset="0"/>
                <a:ea typeface="ＭＳ Ｐゴシック" charset="0"/>
              </a:defRPr>
            </a:lvl4pPr>
            <a:lvl5pPr marL="2057400" indent="-228600" eaLnBrk="0" hangingPunct="0">
              <a:defRPr sz="2800" b="1">
                <a:solidFill>
                  <a:schemeClr val="tx1"/>
                </a:solidFill>
                <a:latin typeface="Tempus Sans ITC" charset="0"/>
                <a:ea typeface="ＭＳ Ｐゴシック" charset="0"/>
              </a:defRPr>
            </a:lvl5pPr>
            <a:lvl6pPr marL="2514600" indent="-228600" eaLnBrk="0" fontAlgn="base" hangingPunct="0">
              <a:spcBef>
                <a:spcPct val="0"/>
              </a:spcBef>
              <a:spcAft>
                <a:spcPct val="0"/>
              </a:spcAft>
              <a:defRPr sz="2800" b="1">
                <a:solidFill>
                  <a:schemeClr val="tx1"/>
                </a:solidFill>
                <a:latin typeface="Tempus Sans ITC" charset="0"/>
                <a:ea typeface="ＭＳ Ｐゴシック" charset="0"/>
              </a:defRPr>
            </a:lvl6pPr>
            <a:lvl7pPr marL="2971800" indent="-228600" eaLnBrk="0" fontAlgn="base" hangingPunct="0">
              <a:spcBef>
                <a:spcPct val="0"/>
              </a:spcBef>
              <a:spcAft>
                <a:spcPct val="0"/>
              </a:spcAft>
              <a:defRPr sz="2800" b="1">
                <a:solidFill>
                  <a:schemeClr val="tx1"/>
                </a:solidFill>
                <a:latin typeface="Tempus Sans ITC" charset="0"/>
                <a:ea typeface="ＭＳ Ｐゴシック" charset="0"/>
              </a:defRPr>
            </a:lvl7pPr>
            <a:lvl8pPr marL="3429000" indent="-228600" eaLnBrk="0" fontAlgn="base" hangingPunct="0">
              <a:spcBef>
                <a:spcPct val="0"/>
              </a:spcBef>
              <a:spcAft>
                <a:spcPct val="0"/>
              </a:spcAft>
              <a:defRPr sz="2800" b="1">
                <a:solidFill>
                  <a:schemeClr val="tx1"/>
                </a:solidFill>
                <a:latin typeface="Tempus Sans ITC" charset="0"/>
                <a:ea typeface="ＭＳ Ｐゴシック" charset="0"/>
              </a:defRPr>
            </a:lvl8pPr>
            <a:lvl9pPr marL="3886200" indent="-228600" eaLnBrk="0" fontAlgn="base" hangingPunct="0">
              <a:spcBef>
                <a:spcPct val="0"/>
              </a:spcBef>
              <a:spcAft>
                <a:spcPct val="0"/>
              </a:spcAft>
              <a:defRPr sz="2800" b="1">
                <a:solidFill>
                  <a:schemeClr val="tx1"/>
                </a:solidFill>
                <a:latin typeface="Tempus Sans ITC" charset="0"/>
                <a:ea typeface="ＭＳ Ｐゴシック" charset="0"/>
              </a:defRPr>
            </a:lvl9pPr>
          </a:lstStyle>
          <a:p>
            <a:pPr eaLnBrk="1" hangingPunct="1"/>
            <a:fld id="{E2B51E1E-E9C1-DB43-80B9-C7AC29C606F9}" type="slidenum">
              <a:rPr lang="en-US" sz="1200" b="0">
                <a:latin typeface="Papyrus" charset="0"/>
                <a:cs typeface="Papyrus" charset="0"/>
              </a:rPr>
              <a:pPr eaLnBrk="1" hangingPunct="1"/>
              <a:t>30</a:t>
            </a:fld>
            <a:endParaRPr lang="en-US" sz="1200" b="0">
              <a:latin typeface="Papyrus" charset="0"/>
              <a:cs typeface="Papyrus"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Slide Image Placeholder 1"/>
          <p:cNvSpPr>
            <a:spLocks noGrp="1" noRot="1" noChangeAspect="1"/>
          </p:cNvSpPr>
          <p:nvPr>
            <p:ph type="sldImg"/>
          </p:nvPr>
        </p:nvSpPr>
        <p:spPr>
          <a:ln/>
        </p:spPr>
      </p:sp>
      <p:sp>
        <p:nvSpPr>
          <p:cNvPr id="2765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eaLnBrk="1" hangingPunct="1">
              <a:spcBef>
                <a:spcPct val="50000"/>
              </a:spcBef>
            </a:pPr>
            <a:r>
              <a:rPr lang="es-ES_tradnl" b="0" dirty="0" smtClean="0">
                <a:latin typeface="Times New Roman"/>
                <a:cs typeface="Times New Roman"/>
              </a:rPr>
              <a:t>Una problemita- la velocidad relativa cruzando la falla esta dividido entre componentes horizontales y verticales.</a:t>
            </a:r>
          </a:p>
          <a:p>
            <a:pPr algn="l" eaLnBrk="1" hangingPunct="1">
              <a:spcBef>
                <a:spcPct val="50000"/>
              </a:spcBef>
            </a:pPr>
            <a:endParaRPr lang="es-ES_tradnl" b="0" dirty="0" smtClean="0">
              <a:latin typeface="Times New Roman"/>
              <a:cs typeface="Times New Roman"/>
            </a:endParaRPr>
          </a:p>
          <a:p>
            <a:pPr algn="l" eaLnBrk="1" hangingPunct="1">
              <a:spcBef>
                <a:spcPct val="50000"/>
              </a:spcBef>
            </a:pPr>
            <a:r>
              <a:rPr lang="es-ES_tradnl" b="0" dirty="0" smtClean="0">
                <a:latin typeface="Times New Roman"/>
                <a:cs typeface="Times New Roman"/>
              </a:rPr>
              <a:t>Si ponen la velocidad relativa de las placas en la falla, no obtiene la velocidad de la placas por el superficie, la física actual, tiene el componente horizontal.</a:t>
            </a:r>
          </a:p>
        </p:txBody>
      </p:sp>
      <p:sp>
        <p:nvSpPr>
          <p:cNvPr id="2765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Tempus Sans ITC" charset="0"/>
                <a:ea typeface="ＭＳ Ｐゴシック" charset="0"/>
                <a:cs typeface="ＭＳ Ｐゴシック" charset="0"/>
              </a:defRPr>
            </a:lvl1pPr>
            <a:lvl2pPr marL="742950" indent="-285750" eaLnBrk="0" hangingPunct="0">
              <a:defRPr sz="2800" b="1">
                <a:solidFill>
                  <a:schemeClr val="tx1"/>
                </a:solidFill>
                <a:latin typeface="Tempus Sans ITC" charset="0"/>
                <a:ea typeface="ＭＳ Ｐゴシック" charset="0"/>
              </a:defRPr>
            </a:lvl2pPr>
            <a:lvl3pPr marL="1143000" indent="-228600" eaLnBrk="0" hangingPunct="0">
              <a:defRPr sz="2800" b="1">
                <a:solidFill>
                  <a:schemeClr val="tx1"/>
                </a:solidFill>
                <a:latin typeface="Tempus Sans ITC" charset="0"/>
                <a:ea typeface="ＭＳ Ｐゴシック" charset="0"/>
              </a:defRPr>
            </a:lvl3pPr>
            <a:lvl4pPr marL="1600200" indent="-228600" eaLnBrk="0" hangingPunct="0">
              <a:defRPr sz="2800" b="1">
                <a:solidFill>
                  <a:schemeClr val="tx1"/>
                </a:solidFill>
                <a:latin typeface="Tempus Sans ITC" charset="0"/>
                <a:ea typeface="ＭＳ Ｐゴシック" charset="0"/>
              </a:defRPr>
            </a:lvl4pPr>
            <a:lvl5pPr marL="2057400" indent="-228600" eaLnBrk="0" hangingPunct="0">
              <a:defRPr sz="2800" b="1">
                <a:solidFill>
                  <a:schemeClr val="tx1"/>
                </a:solidFill>
                <a:latin typeface="Tempus Sans ITC" charset="0"/>
                <a:ea typeface="ＭＳ Ｐゴシック" charset="0"/>
              </a:defRPr>
            </a:lvl5pPr>
            <a:lvl6pPr marL="2514600" indent="-228600" eaLnBrk="0" fontAlgn="base" hangingPunct="0">
              <a:spcBef>
                <a:spcPct val="0"/>
              </a:spcBef>
              <a:spcAft>
                <a:spcPct val="0"/>
              </a:spcAft>
              <a:defRPr sz="2800" b="1">
                <a:solidFill>
                  <a:schemeClr val="tx1"/>
                </a:solidFill>
                <a:latin typeface="Tempus Sans ITC" charset="0"/>
                <a:ea typeface="ＭＳ Ｐゴシック" charset="0"/>
              </a:defRPr>
            </a:lvl6pPr>
            <a:lvl7pPr marL="2971800" indent="-228600" eaLnBrk="0" fontAlgn="base" hangingPunct="0">
              <a:spcBef>
                <a:spcPct val="0"/>
              </a:spcBef>
              <a:spcAft>
                <a:spcPct val="0"/>
              </a:spcAft>
              <a:defRPr sz="2800" b="1">
                <a:solidFill>
                  <a:schemeClr val="tx1"/>
                </a:solidFill>
                <a:latin typeface="Tempus Sans ITC" charset="0"/>
                <a:ea typeface="ＭＳ Ｐゴシック" charset="0"/>
              </a:defRPr>
            </a:lvl7pPr>
            <a:lvl8pPr marL="3429000" indent="-228600" eaLnBrk="0" fontAlgn="base" hangingPunct="0">
              <a:spcBef>
                <a:spcPct val="0"/>
              </a:spcBef>
              <a:spcAft>
                <a:spcPct val="0"/>
              </a:spcAft>
              <a:defRPr sz="2800" b="1">
                <a:solidFill>
                  <a:schemeClr val="tx1"/>
                </a:solidFill>
                <a:latin typeface="Tempus Sans ITC" charset="0"/>
                <a:ea typeface="ＭＳ Ｐゴシック" charset="0"/>
              </a:defRPr>
            </a:lvl8pPr>
            <a:lvl9pPr marL="3886200" indent="-228600" eaLnBrk="0" fontAlgn="base" hangingPunct="0">
              <a:spcBef>
                <a:spcPct val="0"/>
              </a:spcBef>
              <a:spcAft>
                <a:spcPct val="0"/>
              </a:spcAft>
              <a:defRPr sz="2800" b="1">
                <a:solidFill>
                  <a:schemeClr val="tx1"/>
                </a:solidFill>
                <a:latin typeface="Tempus Sans ITC" charset="0"/>
                <a:ea typeface="ＭＳ Ｐゴシック" charset="0"/>
              </a:defRPr>
            </a:lvl9pPr>
          </a:lstStyle>
          <a:p>
            <a:pPr eaLnBrk="1" hangingPunct="1"/>
            <a:fld id="{AEF65E73-3B6E-064B-8311-0DB30165EBF3}" type="slidenum">
              <a:rPr lang="en-US" sz="1200" b="0">
                <a:latin typeface="Papyrus" charset="0"/>
                <a:cs typeface="Papyrus" charset="0"/>
              </a:rPr>
              <a:pPr eaLnBrk="1" hangingPunct="1"/>
              <a:t>31</a:t>
            </a:fld>
            <a:endParaRPr lang="en-US" sz="1200" b="0">
              <a:latin typeface="Papyrus" charset="0"/>
              <a:cs typeface="Papyrus"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Slide Image Placeholder 1"/>
          <p:cNvSpPr>
            <a:spLocks noGrp="1" noRot="1" noChangeAspect="1"/>
          </p:cNvSpPr>
          <p:nvPr>
            <p:ph type="sldImg"/>
          </p:nvPr>
        </p:nvSpPr>
        <p:spPr>
          <a:ln/>
        </p:spPr>
      </p:sp>
      <p:sp>
        <p:nvSpPr>
          <p:cNvPr id="3379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Papyrus" charset="0"/>
                <a:ea typeface="ＭＳ Ｐゴシック" charset="0"/>
                <a:cs typeface="ＭＳ Ｐゴシック" charset="0"/>
              </a:rPr>
              <a:t>Get heavyside in vertical – not zero (coseismic on fault – far field no vertial, interseismic has far field going up-down)</a:t>
            </a:r>
          </a:p>
        </p:txBody>
      </p:sp>
      <p:sp>
        <p:nvSpPr>
          <p:cNvPr id="3379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Tempus Sans ITC" charset="0"/>
                <a:ea typeface="ＭＳ Ｐゴシック" charset="0"/>
                <a:cs typeface="ＭＳ Ｐゴシック" charset="0"/>
              </a:defRPr>
            </a:lvl1pPr>
            <a:lvl2pPr marL="742950" indent="-285750" eaLnBrk="0" hangingPunct="0">
              <a:defRPr sz="2800" b="1">
                <a:solidFill>
                  <a:schemeClr val="tx1"/>
                </a:solidFill>
                <a:latin typeface="Tempus Sans ITC" charset="0"/>
                <a:ea typeface="ＭＳ Ｐゴシック" charset="0"/>
              </a:defRPr>
            </a:lvl2pPr>
            <a:lvl3pPr marL="1143000" indent="-228600" eaLnBrk="0" hangingPunct="0">
              <a:defRPr sz="2800" b="1">
                <a:solidFill>
                  <a:schemeClr val="tx1"/>
                </a:solidFill>
                <a:latin typeface="Tempus Sans ITC" charset="0"/>
                <a:ea typeface="ＭＳ Ｐゴシック" charset="0"/>
              </a:defRPr>
            </a:lvl3pPr>
            <a:lvl4pPr marL="1600200" indent="-228600" eaLnBrk="0" hangingPunct="0">
              <a:defRPr sz="2800" b="1">
                <a:solidFill>
                  <a:schemeClr val="tx1"/>
                </a:solidFill>
                <a:latin typeface="Tempus Sans ITC" charset="0"/>
                <a:ea typeface="ＭＳ Ｐゴシック" charset="0"/>
              </a:defRPr>
            </a:lvl4pPr>
            <a:lvl5pPr marL="2057400" indent="-228600" eaLnBrk="0" hangingPunct="0">
              <a:defRPr sz="2800" b="1">
                <a:solidFill>
                  <a:schemeClr val="tx1"/>
                </a:solidFill>
                <a:latin typeface="Tempus Sans ITC" charset="0"/>
                <a:ea typeface="ＭＳ Ｐゴシック" charset="0"/>
              </a:defRPr>
            </a:lvl5pPr>
            <a:lvl6pPr marL="2514600" indent="-228600" eaLnBrk="0" fontAlgn="base" hangingPunct="0">
              <a:spcBef>
                <a:spcPct val="0"/>
              </a:spcBef>
              <a:spcAft>
                <a:spcPct val="0"/>
              </a:spcAft>
              <a:defRPr sz="2800" b="1">
                <a:solidFill>
                  <a:schemeClr val="tx1"/>
                </a:solidFill>
                <a:latin typeface="Tempus Sans ITC" charset="0"/>
                <a:ea typeface="ＭＳ Ｐゴシック" charset="0"/>
              </a:defRPr>
            </a:lvl6pPr>
            <a:lvl7pPr marL="2971800" indent="-228600" eaLnBrk="0" fontAlgn="base" hangingPunct="0">
              <a:spcBef>
                <a:spcPct val="0"/>
              </a:spcBef>
              <a:spcAft>
                <a:spcPct val="0"/>
              </a:spcAft>
              <a:defRPr sz="2800" b="1">
                <a:solidFill>
                  <a:schemeClr val="tx1"/>
                </a:solidFill>
                <a:latin typeface="Tempus Sans ITC" charset="0"/>
                <a:ea typeface="ＭＳ Ｐゴシック" charset="0"/>
              </a:defRPr>
            </a:lvl7pPr>
            <a:lvl8pPr marL="3429000" indent="-228600" eaLnBrk="0" fontAlgn="base" hangingPunct="0">
              <a:spcBef>
                <a:spcPct val="0"/>
              </a:spcBef>
              <a:spcAft>
                <a:spcPct val="0"/>
              </a:spcAft>
              <a:defRPr sz="2800" b="1">
                <a:solidFill>
                  <a:schemeClr val="tx1"/>
                </a:solidFill>
                <a:latin typeface="Tempus Sans ITC" charset="0"/>
                <a:ea typeface="ＭＳ Ｐゴシック" charset="0"/>
              </a:defRPr>
            </a:lvl8pPr>
            <a:lvl9pPr marL="3886200" indent="-228600" eaLnBrk="0" fontAlgn="base" hangingPunct="0">
              <a:spcBef>
                <a:spcPct val="0"/>
              </a:spcBef>
              <a:spcAft>
                <a:spcPct val="0"/>
              </a:spcAft>
              <a:defRPr sz="2800" b="1">
                <a:solidFill>
                  <a:schemeClr val="tx1"/>
                </a:solidFill>
                <a:latin typeface="Tempus Sans ITC" charset="0"/>
                <a:ea typeface="ＭＳ Ｐゴシック" charset="0"/>
              </a:defRPr>
            </a:lvl9pPr>
          </a:lstStyle>
          <a:p>
            <a:pPr eaLnBrk="1" hangingPunct="1"/>
            <a:fld id="{9178A194-7017-1348-ADFB-47C15A3B9BDC}" type="slidenum">
              <a:rPr lang="en-US" sz="1200" b="0">
                <a:latin typeface="Papyrus" charset="0"/>
                <a:cs typeface="Papyrus" charset="0"/>
              </a:rPr>
              <a:pPr eaLnBrk="1" hangingPunct="1"/>
              <a:t>32</a:t>
            </a:fld>
            <a:endParaRPr lang="en-US" sz="1200" b="0">
              <a:latin typeface="Papyrus" charset="0"/>
              <a:cs typeface="Papyrus"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Figure 5 Spatial patterns of large-scale mantle and core dynamical structures. a, Map showing spatial distribution of subducted slabs that are expected to have penetrated to the base of the mantle94 (blue lines) and buoyancy flux weighted hotspots6,54 (red dots).</a:t>
            </a:r>
          </a:p>
          <a:p>
            <a:endParaRPr lang="en-US" dirty="0" smtClean="0"/>
          </a:p>
          <a:p>
            <a:r>
              <a:rPr lang="en-US" dirty="0" smtClean="0"/>
              <a:t>https://</a:t>
            </a:r>
            <a:r>
              <a:rPr lang="en-US" dirty="0" err="1" smtClean="0"/>
              <a:t>www.semanticscholar.org</a:t>
            </a:r>
            <a:r>
              <a:rPr lang="en-US" dirty="0" smtClean="0"/>
              <a:t>/paper/The-core%E2%80%93mantle-boundary-layer-and-deep-Earth-Lay-Williams/bd617ba40da24fc83fd917209f17d39805f1bb3f/figure/4</a:t>
            </a:r>
            <a:endParaRPr lang="en-US" dirty="0"/>
          </a:p>
        </p:txBody>
      </p:sp>
      <p:sp>
        <p:nvSpPr>
          <p:cNvPr id="4" name="Slide Number Placeholder 3"/>
          <p:cNvSpPr>
            <a:spLocks noGrp="1"/>
          </p:cNvSpPr>
          <p:nvPr>
            <p:ph type="sldNum" sz="quarter" idx="10"/>
          </p:nvPr>
        </p:nvSpPr>
        <p:spPr/>
        <p:txBody>
          <a:bodyPr/>
          <a:lstStyle/>
          <a:p>
            <a:fld id="{A28EB864-C0B1-6645-B180-5DFA5C55D00F}" type="slidenum">
              <a:rPr lang="en-US" smtClean="0"/>
              <a:t>5</a:t>
            </a:fld>
            <a:endParaRPr lang="en-US"/>
          </a:p>
        </p:txBody>
      </p:sp>
    </p:spTree>
    <p:extLst>
      <p:ext uri="{BB962C8B-B14F-4D97-AF65-F5344CB8AC3E}">
        <p14:creationId xmlns:p14="http://schemas.microsoft.com/office/powerpoint/2010/main" val="196996598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Slide Image Placeholder 1"/>
          <p:cNvSpPr>
            <a:spLocks noGrp="1" noRot="1" noChangeAspect="1"/>
          </p:cNvSpPr>
          <p:nvPr>
            <p:ph type="sldImg"/>
          </p:nvPr>
        </p:nvSpPr>
        <p:spPr>
          <a:ln/>
        </p:spPr>
      </p:sp>
      <p:sp>
        <p:nvSpPr>
          <p:cNvPr id="3789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Papyrus" charset="0"/>
                <a:ea typeface="ＭＳ Ｐゴシック" charset="0"/>
                <a:cs typeface="ＭＳ Ｐゴシック" charset="0"/>
              </a:rPr>
              <a:t>Numerical difference due to finite size of plate in down-dip extension model.</a:t>
            </a:r>
          </a:p>
        </p:txBody>
      </p:sp>
      <p:sp>
        <p:nvSpPr>
          <p:cNvPr id="3789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Tempus Sans ITC" charset="0"/>
                <a:ea typeface="ＭＳ Ｐゴシック" charset="0"/>
                <a:cs typeface="ＭＳ Ｐゴシック" charset="0"/>
              </a:defRPr>
            </a:lvl1pPr>
            <a:lvl2pPr marL="742950" indent="-285750" eaLnBrk="0" hangingPunct="0">
              <a:defRPr sz="2800" b="1">
                <a:solidFill>
                  <a:schemeClr val="tx1"/>
                </a:solidFill>
                <a:latin typeface="Tempus Sans ITC" charset="0"/>
                <a:ea typeface="ＭＳ Ｐゴシック" charset="0"/>
              </a:defRPr>
            </a:lvl2pPr>
            <a:lvl3pPr marL="1143000" indent="-228600" eaLnBrk="0" hangingPunct="0">
              <a:defRPr sz="2800" b="1">
                <a:solidFill>
                  <a:schemeClr val="tx1"/>
                </a:solidFill>
                <a:latin typeface="Tempus Sans ITC" charset="0"/>
                <a:ea typeface="ＭＳ Ｐゴシック" charset="0"/>
              </a:defRPr>
            </a:lvl3pPr>
            <a:lvl4pPr marL="1600200" indent="-228600" eaLnBrk="0" hangingPunct="0">
              <a:defRPr sz="2800" b="1">
                <a:solidFill>
                  <a:schemeClr val="tx1"/>
                </a:solidFill>
                <a:latin typeface="Tempus Sans ITC" charset="0"/>
                <a:ea typeface="ＭＳ Ｐゴシック" charset="0"/>
              </a:defRPr>
            </a:lvl4pPr>
            <a:lvl5pPr marL="2057400" indent="-228600" eaLnBrk="0" hangingPunct="0">
              <a:defRPr sz="2800" b="1">
                <a:solidFill>
                  <a:schemeClr val="tx1"/>
                </a:solidFill>
                <a:latin typeface="Tempus Sans ITC" charset="0"/>
                <a:ea typeface="ＭＳ Ｐゴシック" charset="0"/>
              </a:defRPr>
            </a:lvl5pPr>
            <a:lvl6pPr marL="2514600" indent="-228600" eaLnBrk="0" fontAlgn="base" hangingPunct="0">
              <a:spcBef>
                <a:spcPct val="0"/>
              </a:spcBef>
              <a:spcAft>
                <a:spcPct val="0"/>
              </a:spcAft>
              <a:defRPr sz="2800" b="1">
                <a:solidFill>
                  <a:schemeClr val="tx1"/>
                </a:solidFill>
                <a:latin typeface="Tempus Sans ITC" charset="0"/>
                <a:ea typeface="ＭＳ Ｐゴシック" charset="0"/>
              </a:defRPr>
            </a:lvl6pPr>
            <a:lvl7pPr marL="2971800" indent="-228600" eaLnBrk="0" fontAlgn="base" hangingPunct="0">
              <a:spcBef>
                <a:spcPct val="0"/>
              </a:spcBef>
              <a:spcAft>
                <a:spcPct val="0"/>
              </a:spcAft>
              <a:defRPr sz="2800" b="1">
                <a:solidFill>
                  <a:schemeClr val="tx1"/>
                </a:solidFill>
                <a:latin typeface="Tempus Sans ITC" charset="0"/>
                <a:ea typeface="ＭＳ Ｐゴシック" charset="0"/>
              </a:defRPr>
            </a:lvl7pPr>
            <a:lvl8pPr marL="3429000" indent="-228600" eaLnBrk="0" fontAlgn="base" hangingPunct="0">
              <a:spcBef>
                <a:spcPct val="0"/>
              </a:spcBef>
              <a:spcAft>
                <a:spcPct val="0"/>
              </a:spcAft>
              <a:defRPr sz="2800" b="1">
                <a:solidFill>
                  <a:schemeClr val="tx1"/>
                </a:solidFill>
                <a:latin typeface="Tempus Sans ITC" charset="0"/>
                <a:ea typeface="ＭＳ Ｐゴシック" charset="0"/>
              </a:defRPr>
            </a:lvl8pPr>
            <a:lvl9pPr marL="3886200" indent="-228600" eaLnBrk="0" fontAlgn="base" hangingPunct="0">
              <a:spcBef>
                <a:spcPct val="0"/>
              </a:spcBef>
              <a:spcAft>
                <a:spcPct val="0"/>
              </a:spcAft>
              <a:defRPr sz="2800" b="1">
                <a:solidFill>
                  <a:schemeClr val="tx1"/>
                </a:solidFill>
                <a:latin typeface="Tempus Sans ITC" charset="0"/>
                <a:ea typeface="ＭＳ Ｐゴシック" charset="0"/>
              </a:defRPr>
            </a:lvl9pPr>
          </a:lstStyle>
          <a:p>
            <a:pPr eaLnBrk="1" hangingPunct="1"/>
            <a:fld id="{715DD07E-31DD-BB4E-B7F2-4DD72E48E8E6}" type="slidenum">
              <a:rPr lang="en-US" sz="1200" b="0">
                <a:latin typeface="Papyrus" charset="0"/>
                <a:cs typeface="Papyrus" charset="0"/>
              </a:rPr>
              <a:pPr eaLnBrk="1" hangingPunct="1"/>
              <a:t>33</a:t>
            </a:fld>
            <a:endParaRPr lang="en-US" sz="1200" b="0">
              <a:latin typeface="Papyrus" charset="0"/>
              <a:cs typeface="Papyrus"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s-ES_tradnl" sz="1200" dirty="0" smtClean="0">
                <a:latin typeface="Times New Roman"/>
                <a:cs typeface="Times New Roman"/>
              </a:rPr>
              <a:t>muestra que la geometría de la deformación de acortamiento esta controlada por la orientación del limite, no la ubiquidad de convergencia.</a:t>
            </a:r>
          </a:p>
          <a:p>
            <a:pPr marL="0" marR="0" indent="0" algn="l" defTabSz="457200" rtl="0" eaLnBrk="1" fontAlgn="auto" latinLnBrk="0" hangingPunct="1">
              <a:lnSpc>
                <a:spcPct val="100000"/>
              </a:lnSpc>
              <a:spcBef>
                <a:spcPts val="0"/>
              </a:spcBef>
              <a:spcAft>
                <a:spcPts val="0"/>
              </a:spcAft>
              <a:buClrTx/>
              <a:buSzTx/>
              <a:buFontTx/>
              <a:buNone/>
              <a:tabLst/>
              <a:defRPr/>
            </a:pPr>
            <a:r>
              <a:rPr lang="es-ES_tradnl" sz="1200" dirty="0" smtClean="0">
                <a:latin typeface="Times New Roman"/>
                <a:cs typeface="Times New Roman"/>
              </a:rPr>
              <a:t>El</a:t>
            </a:r>
            <a:r>
              <a:rPr lang="es-ES_tradnl" sz="1200" baseline="0" dirty="0" smtClean="0">
                <a:latin typeface="Times New Roman"/>
                <a:cs typeface="Times New Roman"/>
              </a:rPr>
              <a:t> desplazamiento el el superficie empieza mas oblicue que el movimiento relativo y rota para ser perpendicular al limite de la placa.</a:t>
            </a:r>
            <a:endParaRPr lang="es-ES_tradnl" sz="1200" dirty="0" smtClean="0">
              <a:latin typeface="Times New Roman"/>
              <a:cs typeface="Times New Roman"/>
            </a:endParaRPr>
          </a:p>
          <a:p>
            <a:endParaRPr lang="en-US" dirty="0"/>
          </a:p>
        </p:txBody>
      </p:sp>
      <p:sp>
        <p:nvSpPr>
          <p:cNvPr id="4" name="Slide Number Placeholder 3"/>
          <p:cNvSpPr>
            <a:spLocks noGrp="1"/>
          </p:cNvSpPr>
          <p:nvPr>
            <p:ph type="sldNum" sz="quarter" idx="10"/>
          </p:nvPr>
        </p:nvSpPr>
        <p:spPr/>
        <p:txBody>
          <a:bodyPr/>
          <a:lstStyle/>
          <a:p>
            <a:fld id="{A28EB864-C0B1-6645-B180-5DFA5C55D00F}" type="slidenum">
              <a:rPr lang="en-US" smtClean="0"/>
              <a:t>34</a:t>
            </a:fld>
            <a:endParaRPr lang="en-US"/>
          </a:p>
        </p:txBody>
      </p:sp>
    </p:spTree>
    <p:extLst>
      <p:ext uri="{BB962C8B-B14F-4D97-AF65-F5344CB8AC3E}">
        <p14:creationId xmlns:p14="http://schemas.microsoft.com/office/powerpoint/2010/main" val="241141787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Vista de </a:t>
            </a:r>
            <a:r>
              <a:rPr lang="en-US" dirty="0" err="1" smtClean="0"/>
              <a:t>corte</a:t>
            </a:r>
            <a:endParaRPr lang="en-US" dirty="0"/>
          </a:p>
        </p:txBody>
      </p:sp>
      <p:sp>
        <p:nvSpPr>
          <p:cNvPr id="4" name="Slide Number Placeholder 3"/>
          <p:cNvSpPr>
            <a:spLocks noGrp="1"/>
          </p:cNvSpPr>
          <p:nvPr>
            <p:ph type="sldNum" sz="quarter" idx="10"/>
          </p:nvPr>
        </p:nvSpPr>
        <p:spPr/>
        <p:txBody>
          <a:bodyPr/>
          <a:lstStyle/>
          <a:p>
            <a:fld id="{A28EB864-C0B1-6645-B180-5DFA5C55D00F}" type="slidenum">
              <a:rPr lang="en-US" smtClean="0"/>
              <a:t>35</a:t>
            </a:fld>
            <a:endParaRPr lang="en-US"/>
          </a:p>
        </p:txBody>
      </p:sp>
    </p:spTree>
    <p:extLst>
      <p:ext uri="{BB962C8B-B14F-4D97-AF65-F5344CB8AC3E}">
        <p14:creationId xmlns:p14="http://schemas.microsoft.com/office/powerpoint/2010/main" val="305556710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Slide Image Placeholder 1"/>
          <p:cNvSpPr>
            <a:spLocks noGrp="1" noRot="1" noChangeAspect="1"/>
          </p:cNvSpPr>
          <p:nvPr>
            <p:ph type="sldImg"/>
          </p:nvPr>
        </p:nvSpPr>
        <p:spPr>
          <a:ln/>
        </p:spPr>
      </p:sp>
      <p:sp>
        <p:nvSpPr>
          <p:cNvPr id="4301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s-ES_tradnl" noProof="0" dirty="0" smtClean="0">
                <a:latin typeface="Papyrus" charset="0"/>
                <a:ea typeface="ＭＳ Ｐゴシック" charset="0"/>
                <a:cs typeface="ＭＳ Ｐゴシック" charset="0"/>
              </a:rPr>
              <a:t>Es un poco difícil</a:t>
            </a:r>
            <a:r>
              <a:rPr lang="es-ES_tradnl" baseline="0" noProof="0" dirty="0" smtClean="0">
                <a:latin typeface="Papyrus" charset="0"/>
                <a:ea typeface="ＭＳ Ｐゴシック" charset="0"/>
                <a:cs typeface="ＭＳ Ｐゴシック" charset="0"/>
              </a:rPr>
              <a:t> ver, se ve mejor en el perfil de vertical, pero la falla ahora no es plano, tiene una </a:t>
            </a:r>
            <a:r>
              <a:rPr lang="es-ES" dirty="0" smtClean="0"/>
              <a:t>curvatura hacia arriba convexa. Ahora ve múltiples efectos de los singularidades de las</a:t>
            </a:r>
            <a:r>
              <a:rPr lang="es-ES" baseline="0" dirty="0" smtClean="0"/>
              <a:t> </a:t>
            </a:r>
            <a:r>
              <a:rPr lang="es-ES" dirty="0" smtClean="0"/>
              <a:t>terminaciones de las fallas. El efecto es mas fuerte</a:t>
            </a:r>
            <a:r>
              <a:rPr lang="es-ES" baseline="0" dirty="0" smtClean="0"/>
              <a:t> en el vertical.</a:t>
            </a:r>
            <a:endParaRPr lang="es-ES_tradnl" noProof="0" dirty="0">
              <a:latin typeface="Papyrus" charset="0"/>
              <a:ea typeface="ＭＳ Ｐゴシック" charset="0"/>
              <a:cs typeface="ＭＳ Ｐゴシック" charset="0"/>
            </a:endParaRPr>
          </a:p>
        </p:txBody>
      </p:sp>
      <p:sp>
        <p:nvSpPr>
          <p:cNvPr id="4301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Tempus Sans ITC" charset="0"/>
                <a:ea typeface="ＭＳ Ｐゴシック" charset="0"/>
                <a:cs typeface="ＭＳ Ｐゴシック" charset="0"/>
              </a:defRPr>
            </a:lvl1pPr>
            <a:lvl2pPr marL="742950" indent="-285750" eaLnBrk="0" hangingPunct="0">
              <a:defRPr sz="2800" b="1">
                <a:solidFill>
                  <a:schemeClr val="tx1"/>
                </a:solidFill>
                <a:latin typeface="Tempus Sans ITC" charset="0"/>
                <a:ea typeface="ＭＳ Ｐゴシック" charset="0"/>
              </a:defRPr>
            </a:lvl2pPr>
            <a:lvl3pPr marL="1143000" indent="-228600" eaLnBrk="0" hangingPunct="0">
              <a:defRPr sz="2800" b="1">
                <a:solidFill>
                  <a:schemeClr val="tx1"/>
                </a:solidFill>
                <a:latin typeface="Tempus Sans ITC" charset="0"/>
                <a:ea typeface="ＭＳ Ｐゴシック" charset="0"/>
              </a:defRPr>
            </a:lvl3pPr>
            <a:lvl4pPr marL="1600200" indent="-228600" eaLnBrk="0" hangingPunct="0">
              <a:defRPr sz="2800" b="1">
                <a:solidFill>
                  <a:schemeClr val="tx1"/>
                </a:solidFill>
                <a:latin typeface="Tempus Sans ITC" charset="0"/>
                <a:ea typeface="ＭＳ Ｐゴシック" charset="0"/>
              </a:defRPr>
            </a:lvl4pPr>
            <a:lvl5pPr marL="2057400" indent="-228600" eaLnBrk="0" hangingPunct="0">
              <a:defRPr sz="2800" b="1">
                <a:solidFill>
                  <a:schemeClr val="tx1"/>
                </a:solidFill>
                <a:latin typeface="Tempus Sans ITC" charset="0"/>
                <a:ea typeface="ＭＳ Ｐゴシック" charset="0"/>
              </a:defRPr>
            </a:lvl5pPr>
            <a:lvl6pPr marL="2514600" indent="-228600" eaLnBrk="0" fontAlgn="base" hangingPunct="0">
              <a:spcBef>
                <a:spcPct val="0"/>
              </a:spcBef>
              <a:spcAft>
                <a:spcPct val="0"/>
              </a:spcAft>
              <a:defRPr sz="2800" b="1">
                <a:solidFill>
                  <a:schemeClr val="tx1"/>
                </a:solidFill>
                <a:latin typeface="Tempus Sans ITC" charset="0"/>
                <a:ea typeface="ＭＳ Ｐゴシック" charset="0"/>
              </a:defRPr>
            </a:lvl6pPr>
            <a:lvl7pPr marL="2971800" indent="-228600" eaLnBrk="0" fontAlgn="base" hangingPunct="0">
              <a:spcBef>
                <a:spcPct val="0"/>
              </a:spcBef>
              <a:spcAft>
                <a:spcPct val="0"/>
              </a:spcAft>
              <a:defRPr sz="2800" b="1">
                <a:solidFill>
                  <a:schemeClr val="tx1"/>
                </a:solidFill>
                <a:latin typeface="Tempus Sans ITC" charset="0"/>
                <a:ea typeface="ＭＳ Ｐゴシック" charset="0"/>
              </a:defRPr>
            </a:lvl7pPr>
            <a:lvl8pPr marL="3429000" indent="-228600" eaLnBrk="0" fontAlgn="base" hangingPunct="0">
              <a:spcBef>
                <a:spcPct val="0"/>
              </a:spcBef>
              <a:spcAft>
                <a:spcPct val="0"/>
              </a:spcAft>
              <a:defRPr sz="2800" b="1">
                <a:solidFill>
                  <a:schemeClr val="tx1"/>
                </a:solidFill>
                <a:latin typeface="Tempus Sans ITC" charset="0"/>
                <a:ea typeface="ＭＳ Ｐゴシック" charset="0"/>
              </a:defRPr>
            </a:lvl8pPr>
            <a:lvl9pPr marL="3886200" indent="-228600" eaLnBrk="0" fontAlgn="base" hangingPunct="0">
              <a:spcBef>
                <a:spcPct val="0"/>
              </a:spcBef>
              <a:spcAft>
                <a:spcPct val="0"/>
              </a:spcAft>
              <a:defRPr sz="2800" b="1">
                <a:solidFill>
                  <a:schemeClr val="tx1"/>
                </a:solidFill>
                <a:latin typeface="Tempus Sans ITC" charset="0"/>
                <a:ea typeface="ＭＳ Ｐゴシック" charset="0"/>
              </a:defRPr>
            </a:lvl9pPr>
          </a:lstStyle>
          <a:p>
            <a:pPr eaLnBrk="1" hangingPunct="1"/>
            <a:fld id="{311ADE5F-76F6-E342-A85C-B5CEDFEDFD33}" type="slidenum">
              <a:rPr lang="en-US" sz="1200" b="0">
                <a:latin typeface="Papyrus" charset="0"/>
                <a:cs typeface="Papyrus" charset="0"/>
              </a:rPr>
              <a:pPr eaLnBrk="1" hangingPunct="1"/>
              <a:t>36</a:t>
            </a:fld>
            <a:endParaRPr lang="en-US" sz="1200" b="0">
              <a:latin typeface="Papyrus" charset="0"/>
              <a:cs typeface="Papyrus"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Slide Image Placeholder 1"/>
          <p:cNvSpPr>
            <a:spLocks noGrp="1" noRot="1" noChangeAspect="1"/>
          </p:cNvSpPr>
          <p:nvPr>
            <p:ph type="sldImg"/>
          </p:nvPr>
        </p:nvSpPr>
        <p:spPr>
          <a:ln/>
        </p:spPr>
      </p:sp>
      <p:sp>
        <p:nvSpPr>
          <p:cNvPr id="4710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s-ES_tradnl" noProof="0" dirty="0" smtClean="0">
                <a:latin typeface="Papyrus" charset="0"/>
                <a:ea typeface="ＭＳ Ｐゴシック" charset="0"/>
                <a:cs typeface="ＭＳ Ｐゴシック" charset="0"/>
              </a:rPr>
              <a:t>La mayor</a:t>
            </a:r>
            <a:r>
              <a:rPr lang="es-ES_tradnl" baseline="0" noProof="0" dirty="0" smtClean="0">
                <a:latin typeface="Papyrus" charset="0"/>
                <a:ea typeface="ＭＳ Ｐゴシック" charset="0"/>
                <a:cs typeface="ＭＳ Ｐゴシック" charset="0"/>
              </a:rPr>
              <a:t> parte de la diferencia esta en el océano (menos en la Himalaya).</a:t>
            </a:r>
          </a:p>
          <a:p>
            <a:endParaRPr lang="es-ES_tradnl" baseline="0" noProof="0" dirty="0" smtClean="0">
              <a:latin typeface="Papyrus" charset="0"/>
              <a:ea typeface="ＭＳ Ｐゴシック" charset="0"/>
              <a:cs typeface="ＭＳ Ｐゴシック" charset="0"/>
            </a:endParaRPr>
          </a:p>
          <a:p>
            <a:r>
              <a:rPr lang="es-ES_tradnl" baseline="0" noProof="0" dirty="0" smtClean="0">
                <a:latin typeface="Papyrus" charset="0"/>
                <a:ea typeface="ＭＳ Ｐゴシック" charset="0"/>
                <a:cs typeface="ＭＳ Ｐゴシック" charset="0"/>
              </a:rPr>
              <a:t>Variación mas pequeño que los errores en las mediciones. </a:t>
            </a:r>
          </a:p>
          <a:p>
            <a:endParaRPr lang="es-ES_tradnl" baseline="0" noProof="0" dirty="0" smtClean="0">
              <a:latin typeface="Papyrus" charset="0"/>
              <a:ea typeface="ＭＳ Ｐゴシック" charset="0"/>
              <a:cs typeface="ＭＳ Ｐゴシック" charset="0"/>
            </a:endParaRPr>
          </a:p>
          <a:p>
            <a:r>
              <a:rPr lang="es-ES_tradnl" baseline="0" noProof="0" dirty="0" smtClean="0">
                <a:latin typeface="Papyrus" charset="0"/>
                <a:ea typeface="ＭＳ Ｐゴシック" charset="0"/>
                <a:cs typeface="ＭＳ Ｐゴシック" charset="0"/>
              </a:rPr>
              <a:t>La posición de la falla cambia también.</a:t>
            </a:r>
          </a:p>
          <a:p>
            <a:r>
              <a:rPr lang="es-ES_tradnl" baseline="0" noProof="0" dirty="0" smtClean="0">
                <a:latin typeface="Papyrus" charset="0"/>
                <a:ea typeface="ＭＳ Ｐゴシック" charset="0"/>
                <a:cs typeface="ＭＳ Ｐゴシック" charset="0"/>
              </a:rPr>
              <a:t>En este ejemplo la falla fue extendido por sectores con menor buzamiento (inclinación, </a:t>
            </a:r>
            <a:r>
              <a:rPr lang="es-ES_tradnl" baseline="0" noProof="0" dirty="0" err="1" smtClean="0">
                <a:latin typeface="Papyrus" charset="0"/>
                <a:ea typeface="ＭＳ Ｐゴシック" charset="0"/>
                <a:cs typeface="ＭＳ Ｐゴシック" charset="0"/>
              </a:rPr>
              <a:t>dip</a:t>
            </a:r>
            <a:r>
              <a:rPr lang="es-ES_tradnl" baseline="0" noProof="0" dirty="0" smtClean="0">
                <a:latin typeface="Papyrus" charset="0"/>
                <a:ea typeface="ＭＳ Ｐゴシック" charset="0"/>
                <a:cs typeface="ＭＳ Ｐゴシック" charset="0"/>
              </a:rPr>
              <a:t>), y la intersección con el superficie mueve mas a la izquierda.</a:t>
            </a:r>
          </a:p>
          <a:p>
            <a:r>
              <a:rPr lang="es-ES_tradnl" baseline="0" noProof="0" dirty="0" smtClean="0">
                <a:latin typeface="Papyrus" charset="0"/>
                <a:ea typeface="ＭＳ Ｐゴシック" charset="0"/>
                <a:cs typeface="ＭＳ Ｐゴシック" charset="0"/>
              </a:rPr>
              <a:t>Manteniendo la posición de la fosa por un limite y la posición de la terminación de la falla por el otro, comprime todo en una zona mas angosta, la falla con curvatura esta siempre arriba el plano, pero todavía no hay muchas muestras donde tenemos datos.</a:t>
            </a:r>
          </a:p>
          <a:p>
            <a:r>
              <a:rPr lang="es-ES_tradnl" baseline="0" noProof="0" dirty="0" smtClean="0">
                <a:latin typeface="Papyrus" charset="0"/>
                <a:ea typeface="ＭＳ Ｐゴシック" charset="0"/>
                <a:cs typeface="ＭＳ Ｐゴシック" charset="0"/>
              </a:rPr>
              <a:t>Lo que domina en el campo lejano es la inclinación final.</a:t>
            </a:r>
            <a:endParaRPr lang="es-ES_tradnl" noProof="0" dirty="0">
              <a:latin typeface="Papyrus" charset="0"/>
              <a:ea typeface="ＭＳ Ｐゴシック" charset="0"/>
              <a:cs typeface="ＭＳ Ｐゴシック" charset="0"/>
            </a:endParaRPr>
          </a:p>
        </p:txBody>
      </p:sp>
      <p:sp>
        <p:nvSpPr>
          <p:cNvPr id="4710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Tempus Sans ITC" charset="0"/>
                <a:ea typeface="ＭＳ Ｐゴシック" charset="0"/>
                <a:cs typeface="ＭＳ Ｐゴシック" charset="0"/>
              </a:defRPr>
            </a:lvl1pPr>
            <a:lvl2pPr marL="742950" indent="-285750" eaLnBrk="0" hangingPunct="0">
              <a:defRPr sz="2800" b="1">
                <a:solidFill>
                  <a:schemeClr val="tx1"/>
                </a:solidFill>
                <a:latin typeface="Tempus Sans ITC" charset="0"/>
                <a:ea typeface="ＭＳ Ｐゴシック" charset="0"/>
              </a:defRPr>
            </a:lvl2pPr>
            <a:lvl3pPr marL="1143000" indent="-228600" eaLnBrk="0" hangingPunct="0">
              <a:defRPr sz="2800" b="1">
                <a:solidFill>
                  <a:schemeClr val="tx1"/>
                </a:solidFill>
                <a:latin typeface="Tempus Sans ITC" charset="0"/>
                <a:ea typeface="ＭＳ Ｐゴシック" charset="0"/>
              </a:defRPr>
            </a:lvl3pPr>
            <a:lvl4pPr marL="1600200" indent="-228600" eaLnBrk="0" hangingPunct="0">
              <a:defRPr sz="2800" b="1">
                <a:solidFill>
                  <a:schemeClr val="tx1"/>
                </a:solidFill>
                <a:latin typeface="Tempus Sans ITC" charset="0"/>
                <a:ea typeface="ＭＳ Ｐゴシック" charset="0"/>
              </a:defRPr>
            </a:lvl4pPr>
            <a:lvl5pPr marL="2057400" indent="-228600" eaLnBrk="0" hangingPunct="0">
              <a:defRPr sz="2800" b="1">
                <a:solidFill>
                  <a:schemeClr val="tx1"/>
                </a:solidFill>
                <a:latin typeface="Tempus Sans ITC" charset="0"/>
                <a:ea typeface="ＭＳ Ｐゴシック" charset="0"/>
              </a:defRPr>
            </a:lvl5pPr>
            <a:lvl6pPr marL="2514600" indent="-228600" eaLnBrk="0" fontAlgn="base" hangingPunct="0">
              <a:spcBef>
                <a:spcPct val="0"/>
              </a:spcBef>
              <a:spcAft>
                <a:spcPct val="0"/>
              </a:spcAft>
              <a:defRPr sz="2800" b="1">
                <a:solidFill>
                  <a:schemeClr val="tx1"/>
                </a:solidFill>
                <a:latin typeface="Tempus Sans ITC" charset="0"/>
                <a:ea typeface="ＭＳ Ｐゴシック" charset="0"/>
              </a:defRPr>
            </a:lvl6pPr>
            <a:lvl7pPr marL="2971800" indent="-228600" eaLnBrk="0" fontAlgn="base" hangingPunct="0">
              <a:spcBef>
                <a:spcPct val="0"/>
              </a:spcBef>
              <a:spcAft>
                <a:spcPct val="0"/>
              </a:spcAft>
              <a:defRPr sz="2800" b="1">
                <a:solidFill>
                  <a:schemeClr val="tx1"/>
                </a:solidFill>
                <a:latin typeface="Tempus Sans ITC" charset="0"/>
                <a:ea typeface="ＭＳ Ｐゴシック" charset="0"/>
              </a:defRPr>
            </a:lvl7pPr>
            <a:lvl8pPr marL="3429000" indent="-228600" eaLnBrk="0" fontAlgn="base" hangingPunct="0">
              <a:spcBef>
                <a:spcPct val="0"/>
              </a:spcBef>
              <a:spcAft>
                <a:spcPct val="0"/>
              </a:spcAft>
              <a:defRPr sz="2800" b="1">
                <a:solidFill>
                  <a:schemeClr val="tx1"/>
                </a:solidFill>
                <a:latin typeface="Tempus Sans ITC" charset="0"/>
                <a:ea typeface="ＭＳ Ｐゴシック" charset="0"/>
              </a:defRPr>
            </a:lvl8pPr>
            <a:lvl9pPr marL="3886200" indent="-228600" eaLnBrk="0" fontAlgn="base" hangingPunct="0">
              <a:spcBef>
                <a:spcPct val="0"/>
              </a:spcBef>
              <a:spcAft>
                <a:spcPct val="0"/>
              </a:spcAft>
              <a:defRPr sz="2800" b="1">
                <a:solidFill>
                  <a:schemeClr val="tx1"/>
                </a:solidFill>
                <a:latin typeface="Tempus Sans ITC" charset="0"/>
                <a:ea typeface="ＭＳ Ｐゴシック" charset="0"/>
              </a:defRPr>
            </a:lvl9pPr>
          </a:lstStyle>
          <a:p>
            <a:pPr eaLnBrk="1" hangingPunct="1"/>
            <a:fld id="{34EC211B-377A-964C-BEE0-4A23DAC0B579}" type="slidenum">
              <a:rPr lang="en-US" sz="1200" b="0">
                <a:latin typeface="Papyrus" charset="0"/>
                <a:cs typeface="Papyrus" charset="0"/>
              </a:rPr>
              <a:pPr eaLnBrk="1" hangingPunct="1"/>
              <a:t>37</a:t>
            </a:fld>
            <a:endParaRPr lang="en-US" sz="1200" b="0">
              <a:latin typeface="Papyrus" charset="0"/>
              <a:cs typeface="Papyrus"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Slide Image Placeholder 1"/>
          <p:cNvSpPr>
            <a:spLocks noGrp="1" noRot="1" noChangeAspect="1"/>
          </p:cNvSpPr>
          <p:nvPr>
            <p:ph type="sldImg"/>
          </p:nvPr>
        </p:nvSpPr>
        <p:spPr>
          <a:ln/>
        </p:spPr>
      </p:sp>
      <p:sp>
        <p:nvSpPr>
          <p:cNvPr id="4915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s-ES_tradnl" noProof="0" dirty="0" smtClean="0">
                <a:latin typeface="Papyrus" charset="0"/>
                <a:ea typeface="ＭＳ Ｐゴシック" charset="0"/>
                <a:cs typeface="ＭＳ Ｐゴシック" charset="0"/>
              </a:rPr>
              <a:t>Con pocos</a:t>
            </a:r>
            <a:r>
              <a:rPr lang="es-ES_tradnl" baseline="0" noProof="0" dirty="0" smtClean="0">
                <a:latin typeface="Papyrus" charset="0"/>
                <a:ea typeface="ＭＳ Ｐゴシック" charset="0"/>
                <a:cs typeface="ＭＳ Ｐゴシック" charset="0"/>
              </a:rPr>
              <a:t> segmentos y “grandes” cambios en el ángulo tiene efectos muy bruscos, pero en este caso donde no tenemos mediciones.</a:t>
            </a:r>
            <a:endParaRPr lang="es-ES_tradnl" noProof="0" dirty="0">
              <a:latin typeface="Papyrus" charset="0"/>
              <a:ea typeface="ＭＳ Ｐゴシック" charset="0"/>
              <a:cs typeface="ＭＳ Ｐゴシック" charset="0"/>
            </a:endParaRPr>
          </a:p>
        </p:txBody>
      </p:sp>
      <p:sp>
        <p:nvSpPr>
          <p:cNvPr id="4915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Tempus Sans ITC" charset="0"/>
                <a:ea typeface="ＭＳ Ｐゴシック" charset="0"/>
                <a:cs typeface="ＭＳ Ｐゴシック" charset="0"/>
              </a:defRPr>
            </a:lvl1pPr>
            <a:lvl2pPr marL="742950" indent="-285750" eaLnBrk="0" hangingPunct="0">
              <a:defRPr sz="2800" b="1">
                <a:solidFill>
                  <a:schemeClr val="tx1"/>
                </a:solidFill>
                <a:latin typeface="Tempus Sans ITC" charset="0"/>
                <a:ea typeface="ＭＳ Ｐゴシック" charset="0"/>
              </a:defRPr>
            </a:lvl2pPr>
            <a:lvl3pPr marL="1143000" indent="-228600" eaLnBrk="0" hangingPunct="0">
              <a:defRPr sz="2800" b="1">
                <a:solidFill>
                  <a:schemeClr val="tx1"/>
                </a:solidFill>
                <a:latin typeface="Tempus Sans ITC" charset="0"/>
                <a:ea typeface="ＭＳ Ｐゴシック" charset="0"/>
              </a:defRPr>
            </a:lvl3pPr>
            <a:lvl4pPr marL="1600200" indent="-228600" eaLnBrk="0" hangingPunct="0">
              <a:defRPr sz="2800" b="1">
                <a:solidFill>
                  <a:schemeClr val="tx1"/>
                </a:solidFill>
                <a:latin typeface="Tempus Sans ITC" charset="0"/>
                <a:ea typeface="ＭＳ Ｐゴシック" charset="0"/>
              </a:defRPr>
            </a:lvl4pPr>
            <a:lvl5pPr marL="2057400" indent="-228600" eaLnBrk="0" hangingPunct="0">
              <a:defRPr sz="2800" b="1">
                <a:solidFill>
                  <a:schemeClr val="tx1"/>
                </a:solidFill>
                <a:latin typeface="Tempus Sans ITC" charset="0"/>
                <a:ea typeface="ＭＳ Ｐゴシック" charset="0"/>
              </a:defRPr>
            </a:lvl5pPr>
            <a:lvl6pPr marL="2514600" indent="-228600" eaLnBrk="0" fontAlgn="base" hangingPunct="0">
              <a:spcBef>
                <a:spcPct val="0"/>
              </a:spcBef>
              <a:spcAft>
                <a:spcPct val="0"/>
              </a:spcAft>
              <a:defRPr sz="2800" b="1">
                <a:solidFill>
                  <a:schemeClr val="tx1"/>
                </a:solidFill>
                <a:latin typeface="Tempus Sans ITC" charset="0"/>
                <a:ea typeface="ＭＳ Ｐゴシック" charset="0"/>
              </a:defRPr>
            </a:lvl6pPr>
            <a:lvl7pPr marL="2971800" indent="-228600" eaLnBrk="0" fontAlgn="base" hangingPunct="0">
              <a:spcBef>
                <a:spcPct val="0"/>
              </a:spcBef>
              <a:spcAft>
                <a:spcPct val="0"/>
              </a:spcAft>
              <a:defRPr sz="2800" b="1">
                <a:solidFill>
                  <a:schemeClr val="tx1"/>
                </a:solidFill>
                <a:latin typeface="Tempus Sans ITC" charset="0"/>
                <a:ea typeface="ＭＳ Ｐゴシック" charset="0"/>
              </a:defRPr>
            </a:lvl7pPr>
            <a:lvl8pPr marL="3429000" indent="-228600" eaLnBrk="0" fontAlgn="base" hangingPunct="0">
              <a:spcBef>
                <a:spcPct val="0"/>
              </a:spcBef>
              <a:spcAft>
                <a:spcPct val="0"/>
              </a:spcAft>
              <a:defRPr sz="2800" b="1">
                <a:solidFill>
                  <a:schemeClr val="tx1"/>
                </a:solidFill>
                <a:latin typeface="Tempus Sans ITC" charset="0"/>
                <a:ea typeface="ＭＳ Ｐゴシック" charset="0"/>
              </a:defRPr>
            </a:lvl8pPr>
            <a:lvl9pPr marL="3886200" indent="-228600" eaLnBrk="0" fontAlgn="base" hangingPunct="0">
              <a:spcBef>
                <a:spcPct val="0"/>
              </a:spcBef>
              <a:spcAft>
                <a:spcPct val="0"/>
              </a:spcAft>
              <a:defRPr sz="2800" b="1">
                <a:solidFill>
                  <a:schemeClr val="tx1"/>
                </a:solidFill>
                <a:latin typeface="Tempus Sans ITC" charset="0"/>
                <a:ea typeface="ＭＳ Ｐゴシック" charset="0"/>
              </a:defRPr>
            </a:lvl9pPr>
          </a:lstStyle>
          <a:p>
            <a:pPr eaLnBrk="1" hangingPunct="1"/>
            <a:fld id="{88D0C8F9-2B85-9D4C-AFFB-14AFCA645E2B}" type="slidenum">
              <a:rPr lang="en-US" sz="1200" b="0">
                <a:latin typeface="Papyrus" charset="0"/>
                <a:cs typeface="Papyrus" charset="0"/>
              </a:rPr>
              <a:pPr eaLnBrk="1" hangingPunct="1"/>
              <a:t>38</a:t>
            </a:fld>
            <a:endParaRPr lang="en-US" sz="1200" b="0">
              <a:latin typeface="Papyrus" charset="0"/>
              <a:cs typeface="Papyrus"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_tradnl" noProof="0" dirty="0" smtClean="0"/>
              <a:t>Proyección oblicua</a:t>
            </a:r>
            <a:r>
              <a:rPr lang="es-ES_tradnl" baseline="0" noProof="0" dirty="0" smtClean="0"/>
              <a:t> implica que movimientos por la placa de Nazca están paralelos a las círculos menores </a:t>
            </a:r>
            <a:r>
              <a:rPr lang="mr-IN" baseline="0" noProof="0" dirty="0" smtClean="0"/>
              <a:t>–</a:t>
            </a:r>
            <a:r>
              <a:rPr lang="es-ES_tradnl" baseline="0" noProof="0" dirty="0" smtClean="0"/>
              <a:t> horizontales </a:t>
            </a:r>
            <a:r>
              <a:rPr lang="mr-IN" baseline="0" noProof="0" dirty="0" smtClean="0"/>
              <a:t>–</a:t>
            </a:r>
            <a:r>
              <a:rPr lang="es-ES_tradnl" baseline="0" noProof="0" dirty="0" smtClean="0"/>
              <a:t> como están.</a:t>
            </a:r>
          </a:p>
          <a:p>
            <a:r>
              <a:rPr lang="es-ES_tradnl" baseline="0" noProof="0" dirty="0" smtClean="0"/>
              <a:t>Nota que la oblicuidad cambia sentido en 20° sur.</a:t>
            </a:r>
          </a:p>
          <a:p>
            <a:r>
              <a:rPr lang="es-ES_tradnl" baseline="0" noProof="0" dirty="0" smtClean="0"/>
              <a:t>Los vectores son mas oblicua que la dirección de convergencia por la costa y rotas para ser mas perpendicular a la costa con distancia.</a:t>
            </a:r>
            <a:endParaRPr lang="es-ES_tradnl" noProof="0" dirty="0"/>
          </a:p>
        </p:txBody>
      </p:sp>
      <p:sp>
        <p:nvSpPr>
          <p:cNvPr id="4" name="Slide Number Placeholder 3"/>
          <p:cNvSpPr>
            <a:spLocks noGrp="1"/>
          </p:cNvSpPr>
          <p:nvPr>
            <p:ph type="sldNum" sz="quarter" idx="10"/>
          </p:nvPr>
        </p:nvSpPr>
        <p:spPr/>
        <p:txBody>
          <a:bodyPr/>
          <a:lstStyle/>
          <a:p>
            <a:fld id="{A28EB864-C0B1-6645-B180-5DFA5C55D00F}" type="slidenum">
              <a:rPr lang="en-US" smtClean="0"/>
              <a:t>39</a:t>
            </a:fld>
            <a:endParaRPr lang="en-US"/>
          </a:p>
        </p:txBody>
      </p:sp>
    </p:spTree>
    <p:extLst>
      <p:ext uri="{BB962C8B-B14F-4D97-AF65-F5344CB8AC3E}">
        <p14:creationId xmlns:p14="http://schemas.microsoft.com/office/powerpoint/2010/main" val="404228432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50000"/>
              </a:spcBef>
              <a:defRPr/>
            </a:pPr>
            <a:r>
              <a:rPr lang="es-ES_tradnl" sz="1200" noProof="0" dirty="0" smtClean="0">
                <a:latin typeface="Times New Roman"/>
                <a:cs typeface="Times New Roman"/>
              </a:rPr>
              <a:t>Nota</a:t>
            </a:r>
            <a:r>
              <a:rPr lang="es-ES_tradnl" sz="1200" baseline="0" noProof="0" dirty="0" smtClean="0">
                <a:latin typeface="Times New Roman"/>
                <a:cs typeface="Times New Roman"/>
              </a:rPr>
              <a:t> como la velocidad de los puntos camba magnitud cruzando los Andes desde la costa hasta el este de las Sierras Pampeanas.</a:t>
            </a:r>
          </a:p>
          <a:p>
            <a:pPr>
              <a:spcBef>
                <a:spcPct val="50000"/>
              </a:spcBef>
              <a:defRPr/>
            </a:pPr>
            <a:r>
              <a:rPr lang="es-ES_tradnl" sz="1200" baseline="0" noProof="0" dirty="0" smtClean="0">
                <a:latin typeface="Times New Roman"/>
                <a:cs typeface="Times New Roman"/>
              </a:rPr>
              <a:t>Las flechitas por la fosa indican la dirección de la convergencia.</a:t>
            </a:r>
          </a:p>
          <a:p>
            <a:pPr>
              <a:spcBef>
                <a:spcPct val="50000"/>
              </a:spcBef>
              <a:defRPr/>
            </a:pPr>
            <a:r>
              <a:rPr lang="es-ES_tradnl" sz="1200" baseline="0" noProof="0" dirty="0" smtClean="0">
                <a:latin typeface="Times New Roman"/>
                <a:cs typeface="Times New Roman"/>
              </a:rPr>
              <a:t>También – </a:t>
            </a:r>
            <a:r>
              <a:rPr lang="es-ES_tradnl" sz="1200" noProof="0" dirty="0" smtClean="0">
                <a:latin typeface="Times New Roman"/>
                <a:cs typeface="Times New Roman"/>
              </a:rPr>
              <a:t>Nota</a:t>
            </a:r>
            <a:r>
              <a:rPr lang="es-ES_tradnl" sz="1200" baseline="0" noProof="0" dirty="0" smtClean="0">
                <a:latin typeface="Times New Roman"/>
                <a:cs typeface="Times New Roman"/>
              </a:rPr>
              <a:t> la variación de la oblicuidad, de mas grande que el ubiquidad de convergencia cerca la costa hacia perpendicular al limite de la placa en el campo lejos.</a:t>
            </a:r>
          </a:p>
          <a:p>
            <a:pPr>
              <a:spcBef>
                <a:spcPct val="50000"/>
              </a:spcBef>
              <a:defRPr/>
            </a:pPr>
            <a:r>
              <a:rPr lang="es-ES_tradnl" sz="1200" noProof="0" dirty="0" smtClean="0">
                <a:latin typeface="Times New Roman"/>
                <a:cs typeface="Times New Roman"/>
              </a:rPr>
              <a:t> </a:t>
            </a:r>
          </a:p>
          <a:p>
            <a:endParaRPr lang="en-US" dirty="0"/>
          </a:p>
        </p:txBody>
      </p:sp>
      <p:sp>
        <p:nvSpPr>
          <p:cNvPr id="4" name="Slide Number Placeholder 3"/>
          <p:cNvSpPr>
            <a:spLocks noGrp="1"/>
          </p:cNvSpPr>
          <p:nvPr>
            <p:ph type="sldNum" sz="quarter" idx="10"/>
          </p:nvPr>
        </p:nvSpPr>
        <p:spPr/>
        <p:txBody>
          <a:bodyPr/>
          <a:lstStyle/>
          <a:p>
            <a:fld id="{A28EB864-C0B1-6645-B180-5DFA5C55D00F}" type="slidenum">
              <a:rPr lang="en-US" smtClean="0"/>
              <a:t>41</a:t>
            </a:fld>
            <a:endParaRPr lang="en-US"/>
          </a:p>
        </p:txBody>
      </p:sp>
    </p:spTree>
    <p:extLst>
      <p:ext uri="{BB962C8B-B14F-4D97-AF65-F5344CB8AC3E}">
        <p14:creationId xmlns:p14="http://schemas.microsoft.com/office/powerpoint/2010/main" val="235932423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_tradnl" noProof="0" dirty="0" smtClean="0"/>
              <a:t>Aquí vemos los campos de los</a:t>
            </a:r>
            <a:r>
              <a:rPr lang="es-ES_tradnl" baseline="0" noProof="0" dirty="0" smtClean="0"/>
              <a:t> vectores que indican que hay deformaciones.</a:t>
            </a:r>
          </a:p>
          <a:p>
            <a:endParaRPr lang="es-ES_tradnl" baseline="0" noProof="0" dirty="0" smtClean="0"/>
          </a:p>
          <a:p>
            <a:r>
              <a:rPr lang="es-ES_tradnl" baseline="0" noProof="0" dirty="0" smtClean="0"/>
              <a:t>En todos esas zonas las deformaciones son suficiente grandes que necesita tomarlas en cuenta en la agrimensura común.</a:t>
            </a:r>
            <a:endParaRPr lang="es-ES_tradnl" noProof="0" dirty="0"/>
          </a:p>
        </p:txBody>
      </p:sp>
      <p:sp>
        <p:nvSpPr>
          <p:cNvPr id="4" name="Slide Number Placeholder 3"/>
          <p:cNvSpPr>
            <a:spLocks noGrp="1"/>
          </p:cNvSpPr>
          <p:nvPr>
            <p:ph type="sldNum" sz="quarter" idx="10"/>
          </p:nvPr>
        </p:nvSpPr>
        <p:spPr/>
        <p:txBody>
          <a:bodyPr/>
          <a:lstStyle/>
          <a:p>
            <a:fld id="{A28EB864-C0B1-6645-B180-5DFA5C55D00F}" type="slidenum">
              <a:rPr lang="en-US" smtClean="0"/>
              <a:t>42</a:t>
            </a:fld>
            <a:endParaRPr lang="en-US"/>
          </a:p>
        </p:txBody>
      </p:sp>
    </p:spTree>
    <p:extLst>
      <p:ext uri="{BB962C8B-B14F-4D97-AF65-F5344CB8AC3E}">
        <p14:creationId xmlns:p14="http://schemas.microsoft.com/office/powerpoint/2010/main" val="227130005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_tradnl" noProof="0" dirty="0" smtClean="0"/>
              <a:t>Las</a:t>
            </a:r>
            <a:r>
              <a:rPr lang="es-ES_tradnl" baseline="0" noProof="0" dirty="0" smtClean="0"/>
              <a:t> deformaciones no son constantes, varían en magnitud (son tensores </a:t>
            </a:r>
            <a:r>
              <a:rPr lang="mr-IN" baseline="0" noProof="0" dirty="0" smtClean="0"/>
              <a:t>–</a:t>
            </a:r>
            <a:r>
              <a:rPr lang="es-ES_tradnl" baseline="0" noProof="0" dirty="0" smtClean="0"/>
              <a:t> se puede considerarlos como 2 vectores perpendiculares </a:t>
            </a:r>
            <a:r>
              <a:rPr lang="mr-IN" baseline="0" noProof="0" dirty="0" smtClean="0"/>
              <a:t>–</a:t>
            </a:r>
            <a:r>
              <a:rPr lang="es-ES_tradnl" baseline="0" noProof="0" dirty="0" smtClean="0"/>
              <a:t> varían los magnitudes de los dos vectores independiente y el sistema perpendicular de los dos vectores pueden rotar).</a:t>
            </a:r>
          </a:p>
          <a:p>
            <a:endParaRPr lang="es-ES_tradnl" baseline="0" noProof="0" dirty="0" smtClean="0"/>
          </a:p>
          <a:p>
            <a:r>
              <a:rPr lang="es-ES_tradnl" baseline="0" noProof="0" dirty="0" smtClean="0"/>
              <a:t>Las líneas cruzadas muestra la magnitud y dirección de la máxima compresión (líneas rojas) y la tensión (líneas azules) y su orientación.</a:t>
            </a:r>
          </a:p>
          <a:p>
            <a:endParaRPr lang="es-ES_tradnl" baseline="0" noProof="0" dirty="0" smtClean="0"/>
          </a:p>
          <a:p>
            <a:r>
              <a:rPr lang="es-ES_tradnl" baseline="0" noProof="0" dirty="0" smtClean="0"/>
              <a:t>Los campos de rojo y azul atrás muestran la velocidad de rotación del la orientación del máximo compresión y tensión.</a:t>
            </a:r>
            <a:endParaRPr lang="es-ES_tradnl" noProof="0" dirty="0"/>
          </a:p>
        </p:txBody>
      </p:sp>
      <p:sp>
        <p:nvSpPr>
          <p:cNvPr id="4" name="Slide Number Placeholder 3"/>
          <p:cNvSpPr>
            <a:spLocks noGrp="1"/>
          </p:cNvSpPr>
          <p:nvPr>
            <p:ph type="sldNum" sz="quarter" idx="10"/>
          </p:nvPr>
        </p:nvSpPr>
        <p:spPr/>
        <p:txBody>
          <a:bodyPr/>
          <a:lstStyle/>
          <a:p>
            <a:fld id="{A28EB864-C0B1-6645-B180-5DFA5C55D00F}" type="slidenum">
              <a:rPr lang="en-US" smtClean="0"/>
              <a:t>43</a:t>
            </a:fld>
            <a:endParaRPr lang="en-US"/>
          </a:p>
        </p:txBody>
      </p:sp>
    </p:spTree>
    <p:extLst>
      <p:ext uri="{BB962C8B-B14F-4D97-AF65-F5344CB8AC3E}">
        <p14:creationId xmlns:p14="http://schemas.microsoft.com/office/powerpoint/2010/main" val="37506107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_tradnl" i="0" noProof="0" dirty="0" smtClean="0"/>
              <a:t>Ideas sobre</a:t>
            </a:r>
            <a:r>
              <a:rPr lang="es-ES_tradnl" i="0" baseline="0" noProof="0" dirty="0" smtClean="0"/>
              <a:t> la formación y fuentes de los Hot Spots</a:t>
            </a:r>
          </a:p>
          <a:p>
            <a:endParaRPr lang="es-ES_tradnl" i="0" baseline="0" noProof="0" dirty="0" smtClean="0"/>
          </a:p>
          <a:p>
            <a:r>
              <a:rPr lang="es-ES_tradnl" i="0" baseline="0" noProof="0" dirty="0" smtClean="0"/>
              <a:t>Pueden distinguir, por análisis química de las lavas, algo del fuente (tiene material reciclada de los sedimentos, o la corteza, o astenosfera, o manto arriba, manto abajo, ???)</a:t>
            </a:r>
          </a:p>
          <a:p>
            <a:endParaRPr lang="es-ES_tradnl" i="0" baseline="0" noProof="0" dirty="0" smtClean="0"/>
          </a:p>
          <a:p>
            <a:r>
              <a:rPr lang="es-ES_tradnl" i="0" baseline="0" noProof="0" dirty="0" smtClean="0"/>
              <a:t>La “teoría” de plumas del manto. Hacen “hongos” </a:t>
            </a:r>
            <a:r>
              <a:rPr lang="mr-IN" i="0" baseline="0" noProof="0" dirty="0" smtClean="0"/>
              <a:t>–</a:t>
            </a:r>
            <a:r>
              <a:rPr lang="es-ES_tradnl" i="0" baseline="0" noProof="0" dirty="0" smtClean="0"/>
              <a:t> dispersan/despliegan - cuando llegan el rígido, frio litosfera y hacen un caño (único, pequeño?) al superficie.</a:t>
            </a:r>
          </a:p>
          <a:p>
            <a:endParaRPr lang="es-ES_tradnl" i="0" baseline="0" noProof="0" dirty="0" smtClean="0"/>
          </a:p>
          <a:p>
            <a:r>
              <a:rPr lang="es-ES_tradnl" i="0" baseline="0" noProof="0" dirty="0" smtClean="0"/>
              <a:t>Un escaneo </a:t>
            </a:r>
            <a:r>
              <a:rPr lang="es-ES_tradnl" i="0" baseline="0" noProof="0" dirty="0" err="1" smtClean="0"/>
              <a:t>tomografia</a:t>
            </a:r>
            <a:r>
              <a:rPr lang="es-ES_tradnl" i="0" baseline="0" noProof="0" dirty="0" smtClean="0"/>
              <a:t> </a:t>
            </a:r>
            <a:r>
              <a:rPr lang="es-ES_tradnl" dirty="0" smtClean="0"/>
              <a:t>computarizada.</a:t>
            </a:r>
            <a:endParaRPr lang="es-ES_tradnl" i="0" baseline="0" noProof="0" dirty="0" smtClean="0"/>
          </a:p>
          <a:p>
            <a:endParaRPr lang="es-ES_tradnl" i="0" noProof="0" dirty="0" smtClean="0"/>
          </a:p>
          <a:p>
            <a:r>
              <a:rPr lang="es-ES_tradnl" i="0" noProof="0" dirty="0" err="1" smtClean="0"/>
              <a:t>Mid</a:t>
            </a:r>
            <a:r>
              <a:rPr lang="es-ES_tradnl" i="0" noProof="0" dirty="0" smtClean="0"/>
              <a:t> </a:t>
            </a:r>
            <a:r>
              <a:rPr lang="es-ES_tradnl" i="0" noProof="0" dirty="0" err="1" smtClean="0"/>
              <a:t>Ocean</a:t>
            </a:r>
            <a:r>
              <a:rPr lang="es-ES_tradnl" i="0" baseline="0" noProof="0" dirty="0" smtClean="0"/>
              <a:t> Ridge </a:t>
            </a:r>
            <a:r>
              <a:rPr lang="es-ES_tradnl" i="0" baseline="0" noProof="0" dirty="0" err="1" smtClean="0"/>
              <a:t>Basalts</a:t>
            </a:r>
            <a:r>
              <a:rPr lang="es-ES_tradnl" i="0" baseline="0" noProof="0" dirty="0" smtClean="0"/>
              <a:t> - </a:t>
            </a:r>
            <a:r>
              <a:rPr lang="es-ES_tradnl" i="0" baseline="0" noProof="0" dirty="0" err="1" smtClean="0"/>
              <a:t>morb</a:t>
            </a:r>
            <a:endParaRPr lang="es-ES_tradnl" i="0" baseline="0" noProof="0" dirty="0" smtClean="0"/>
          </a:p>
          <a:p>
            <a:r>
              <a:rPr lang="es-ES_tradnl" i="0" baseline="0" noProof="0" dirty="0" err="1" smtClean="0"/>
              <a:t>Oceanic</a:t>
            </a:r>
            <a:r>
              <a:rPr lang="es-ES_tradnl" i="0" baseline="0" noProof="0" dirty="0" smtClean="0"/>
              <a:t> Island </a:t>
            </a:r>
            <a:r>
              <a:rPr lang="es-ES_tradnl" i="0" baseline="0" noProof="0" dirty="0" err="1" smtClean="0"/>
              <a:t>Basalts</a:t>
            </a:r>
            <a:r>
              <a:rPr lang="es-ES_tradnl" i="0" baseline="0" noProof="0" dirty="0" smtClean="0"/>
              <a:t> - </a:t>
            </a:r>
            <a:r>
              <a:rPr lang="es-ES_tradnl" i="0" baseline="0" noProof="0" dirty="0" err="1" smtClean="0"/>
              <a:t>oib</a:t>
            </a:r>
            <a:endParaRPr lang="es-ES_tradnl" i="0" baseline="0" noProof="0" dirty="0" smtClean="0"/>
          </a:p>
          <a:p>
            <a:r>
              <a:rPr lang="es-ES_tradnl" i="0" baseline="0" noProof="0" dirty="0" smtClean="0"/>
              <a:t>Island </a:t>
            </a:r>
            <a:r>
              <a:rPr lang="es-ES_tradnl" i="0" baseline="0" noProof="0" dirty="0" err="1" smtClean="0"/>
              <a:t>Arc</a:t>
            </a:r>
            <a:r>
              <a:rPr lang="es-ES_tradnl" i="0" baseline="0" noProof="0" dirty="0" smtClean="0"/>
              <a:t> </a:t>
            </a:r>
            <a:r>
              <a:rPr lang="es-ES_tradnl" i="0" baseline="0" noProof="0" dirty="0" err="1" smtClean="0"/>
              <a:t>Basalts</a:t>
            </a:r>
            <a:r>
              <a:rPr lang="es-ES_tradnl" i="0" baseline="0" noProof="0" dirty="0" smtClean="0"/>
              <a:t> - </a:t>
            </a:r>
            <a:r>
              <a:rPr lang="es-ES_tradnl" i="0" baseline="0" noProof="0" dirty="0" err="1" smtClean="0"/>
              <a:t>iab</a:t>
            </a:r>
            <a:endParaRPr lang="es-ES_tradnl" i="0" noProof="0" dirty="0" smtClean="0"/>
          </a:p>
          <a:p>
            <a:endParaRPr lang="es-ES_tradnl" i="0" noProof="0" dirty="0" smtClean="0"/>
          </a:p>
          <a:p>
            <a:r>
              <a:rPr lang="es-ES_tradnl" i="0" noProof="0" dirty="0" smtClean="0"/>
              <a:t>Figure 1. </a:t>
            </a:r>
            <a:r>
              <a:rPr lang="es-ES_tradnl" i="0" noProof="0" dirty="0" err="1" smtClean="0"/>
              <a:t>The</a:t>
            </a:r>
            <a:r>
              <a:rPr lang="es-ES_tradnl" i="0" noProof="0" dirty="0" smtClean="0"/>
              <a:t> </a:t>
            </a:r>
            <a:r>
              <a:rPr lang="es-ES_tradnl" i="0" noProof="0" dirty="0" err="1" smtClean="0"/>
              <a:t>main</a:t>
            </a:r>
            <a:r>
              <a:rPr lang="es-ES_tradnl" i="0" noProof="0" dirty="0" smtClean="0"/>
              <a:t> </a:t>
            </a:r>
            <a:r>
              <a:rPr lang="es-ES_tradnl" i="0" noProof="0" dirty="0" err="1" smtClean="0"/>
              <a:t>volcanic</a:t>
            </a:r>
            <a:r>
              <a:rPr lang="es-ES_tradnl" i="0" noProof="0" dirty="0" smtClean="0"/>
              <a:t> </a:t>
            </a:r>
            <a:r>
              <a:rPr lang="es-ES_tradnl" i="0" noProof="0" dirty="0" err="1" smtClean="0"/>
              <a:t>chains</a:t>
            </a:r>
            <a:r>
              <a:rPr lang="es-ES_tradnl" i="0" noProof="0" dirty="0" smtClean="0"/>
              <a:t> at </a:t>
            </a:r>
            <a:r>
              <a:rPr lang="es-ES_tradnl" i="0" noProof="0" dirty="0" err="1" smtClean="0"/>
              <a:t>the</a:t>
            </a:r>
            <a:r>
              <a:rPr lang="es-ES_tradnl" i="0" noProof="0" dirty="0" smtClean="0"/>
              <a:t> </a:t>
            </a:r>
            <a:r>
              <a:rPr lang="es-ES_tradnl" i="0" noProof="0" dirty="0" err="1" smtClean="0"/>
              <a:t>Earth's</a:t>
            </a:r>
            <a:r>
              <a:rPr lang="es-ES_tradnl" i="0" noProof="0" dirty="0" smtClean="0"/>
              <a:t> </a:t>
            </a:r>
            <a:r>
              <a:rPr lang="es-ES_tradnl" i="0" noProof="0" dirty="0" err="1" smtClean="0"/>
              <a:t>surface</a:t>
            </a:r>
            <a:r>
              <a:rPr lang="es-ES_tradnl" i="0" noProof="0" dirty="0" smtClean="0"/>
              <a:t> </a:t>
            </a:r>
            <a:r>
              <a:rPr lang="es-ES_tradnl" i="0" noProof="0" dirty="0" err="1" smtClean="0"/>
              <a:t>may</a:t>
            </a:r>
            <a:r>
              <a:rPr lang="es-ES_tradnl" i="0" noProof="0" dirty="0" smtClean="0"/>
              <a:t> </a:t>
            </a:r>
            <a:r>
              <a:rPr lang="es-ES_tradnl" i="0" noProof="0" dirty="0" err="1" smtClean="0"/>
              <a:t>have</a:t>
            </a:r>
            <a:r>
              <a:rPr lang="es-ES_tradnl" i="0" noProof="0" dirty="0" smtClean="0"/>
              <a:t> </a:t>
            </a:r>
            <a:r>
              <a:rPr lang="es-ES_tradnl" i="0" noProof="0" dirty="0" err="1" smtClean="0"/>
              <a:t>different</a:t>
            </a:r>
            <a:r>
              <a:rPr lang="es-ES_tradnl" i="0" noProof="0" dirty="0" smtClean="0"/>
              <a:t> </a:t>
            </a:r>
            <a:r>
              <a:rPr lang="es-ES_tradnl" i="0" noProof="0" dirty="0" err="1" smtClean="0"/>
              <a:t>origins</a:t>
            </a:r>
            <a:r>
              <a:rPr lang="es-ES_tradnl" i="0" noProof="0" dirty="0" smtClean="0"/>
              <a:t> and </a:t>
            </a:r>
            <a:r>
              <a:rPr lang="es-ES_tradnl" i="0" noProof="0" dirty="0" err="1" smtClean="0"/>
              <a:t>depths</a:t>
            </a:r>
            <a:r>
              <a:rPr lang="es-ES_tradnl" i="0" noProof="0" dirty="0" smtClean="0"/>
              <a:t>. </a:t>
            </a:r>
            <a:r>
              <a:rPr lang="es-ES_tradnl" i="0" noProof="0" dirty="0" err="1" smtClean="0"/>
              <a:t>The</a:t>
            </a:r>
            <a:r>
              <a:rPr lang="es-ES_tradnl" i="0" noProof="0" dirty="0" smtClean="0"/>
              <a:t> red </a:t>
            </a:r>
            <a:r>
              <a:rPr lang="es-ES_tradnl" i="0" noProof="0" dirty="0" err="1" smtClean="0"/>
              <a:t>arrows</a:t>
            </a:r>
            <a:r>
              <a:rPr lang="es-ES_tradnl" i="0" noProof="0" dirty="0" smtClean="0"/>
              <a:t> </a:t>
            </a:r>
            <a:r>
              <a:rPr lang="es-ES_tradnl" i="0" noProof="0" dirty="0" err="1" smtClean="0"/>
              <a:t>indicate</a:t>
            </a:r>
            <a:r>
              <a:rPr lang="es-ES_tradnl" i="0" noProof="0" dirty="0" smtClean="0"/>
              <a:t> </a:t>
            </a:r>
            <a:r>
              <a:rPr lang="es-ES_tradnl" i="0" noProof="0" dirty="0" err="1" smtClean="0"/>
              <a:t>the</a:t>
            </a:r>
            <a:r>
              <a:rPr lang="es-ES_tradnl" i="0" noProof="0" dirty="0" smtClean="0"/>
              <a:t> </a:t>
            </a:r>
            <a:r>
              <a:rPr lang="es-ES_tradnl" i="0" noProof="0" dirty="0" err="1" smtClean="0"/>
              <a:t>direction</a:t>
            </a:r>
            <a:r>
              <a:rPr lang="es-ES_tradnl" i="0" noProof="0" dirty="0" smtClean="0"/>
              <a:t> of </a:t>
            </a:r>
            <a:r>
              <a:rPr lang="es-ES_tradnl" i="0" noProof="0" dirty="0" err="1" smtClean="0"/>
              <a:t>migration</a:t>
            </a:r>
            <a:r>
              <a:rPr lang="es-ES_tradnl" i="0" noProof="0" dirty="0" smtClean="0"/>
              <a:t> of </a:t>
            </a:r>
            <a:r>
              <a:rPr lang="es-ES_tradnl" i="0" noProof="0" dirty="0" err="1" smtClean="0"/>
              <a:t>volcanism</a:t>
            </a:r>
            <a:r>
              <a:rPr lang="es-ES_tradnl" i="0" noProof="0" dirty="0" smtClean="0"/>
              <a:t> </a:t>
            </a:r>
            <a:r>
              <a:rPr lang="es-ES_tradnl" i="0" noProof="0" dirty="0" err="1" smtClean="0"/>
              <a:t>with</a:t>
            </a:r>
            <a:r>
              <a:rPr lang="es-ES_tradnl" i="0" noProof="0" dirty="0" smtClean="0"/>
              <a:t> time. </a:t>
            </a:r>
            <a:r>
              <a:rPr lang="es-ES_tradnl" i="0" noProof="0" dirty="0" err="1" smtClean="0"/>
              <a:t>Filled</a:t>
            </a:r>
            <a:r>
              <a:rPr lang="es-ES_tradnl" i="0" noProof="0" dirty="0" smtClean="0"/>
              <a:t> </a:t>
            </a:r>
            <a:r>
              <a:rPr lang="es-ES_tradnl" i="0" noProof="0" dirty="0" err="1" smtClean="0"/>
              <a:t>triangles</a:t>
            </a:r>
            <a:r>
              <a:rPr lang="es-ES_tradnl" i="0" noProof="0" dirty="0" smtClean="0"/>
              <a:t> </a:t>
            </a:r>
            <a:r>
              <a:rPr lang="es-ES_tradnl" i="0" noProof="0" dirty="0" err="1" smtClean="0"/>
              <a:t>represent</a:t>
            </a:r>
            <a:r>
              <a:rPr lang="es-ES_tradnl" i="0" noProof="0" dirty="0" smtClean="0"/>
              <a:t> </a:t>
            </a:r>
            <a:r>
              <a:rPr lang="es-ES_tradnl" i="0" noProof="0" dirty="0" err="1" smtClean="0"/>
              <a:t>the</a:t>
            </a:r>
            <a:r>
              <a:rPr lang="es-ES_tradnl" i="0" noProof="0" dirty="0" smtClean="0"/>
              <a:t> </a:t>
            </a:r>
            <a:r>
              <a:rPr lang="es-ES_tradnl" i="0" noProof="0" dirty="0" err="1" smtClean="0"/>
              <a:t>youngest</a:t>
            </a:r>
            <a:r>
              <a:rPr lang="es-ES_tradnl" i="0" noProof="0" dirty="0" smtClean="0"/>
              <a:t> </a:t>
            </a:r>
            <a:r>
              <a:rPr lang="es-ES_tradnl" i="0" noProof="0" dirty="0" err="1" smtClean="0"/>
              <a:t>volcanic</a:t>
            </a:r>
            <a:r>
              <a:rPr lang="es-ES_tradnl" i="0" noProof="0" dirty="0" smtClean="0"/>
              <a:t> </a:t>
            </a:r>
            <a:r>
              <a:rPr lang="es-ES_tradnl" i="0" noProof="0" dirty="0" err="1" smtClean="0"/>
              <a:t>products</a:t>
            </a:r>
            <a:r>
              <a:rPr lang="es-ES_tradnl" i="0" noProof="0" dirty="0" smtClean="0"/>
              <a:t>. </a:t>
            </a:r>
            <a:r>
              <a:rPr lang="es-ES_tradnl" i="0" noProof="0" dirty="0" err="1" smtClean="0"/>
              <a:t>Volcanic</a:t>
            </a:r>
            <a:r>
              <a:rPr lang="es-ES_tradnl" i="0" noProof="0" dirty="0" smtClean="0"/>
              <a:t> </a:t>
            </a:r>
            <a:r>
              <a:rPr lang="es-ES_tradnl" i="0" noProof="0" dirty="0" err="1" smtClean="0"/>
              <a:t>trails</a:t>
            </a:r>
            <a:r>
              <a:rPr lang="es-ES_tradnl" i="0" noProof="0" dirty="0" smtClean="0"/>
              <a:t> </a:t>
            </a:r>
            <a:r>
              <a:rPr lang="es-ES_tradnl" i="0" noProof="0" dirty="0" err="1" smtClean="0"/>
              <a:t>originating</a:t>
            </a:r>
            <a:r>
              <a:rPr lang="es-ES_tradnl" i="0" noProof="0" dirty="0" smtClean="0"/>
              <a:t> </a:t>
            </a:r>
            <a:r>
              <a:rPr lang="es-ES_tradnl" i="0" noProof="0" dirty="0" err="1" smtClean="0"/>
              <a:t>on</a:t>
            </a:r>
            <a:r>
              <a:rPr lang="es-ES_tradnl" i="0" noProof="0" dirty="0" smtClean="0"/>
              <a:t> </a:t>
            </a:r>
            <a:r>
              <a:rPr lang="es-ES_tradnl" i="0" noProof="0" dirty="0" err="1" smtClean="0"/>
              <a:t>ridges</a:t>
            </a:r>
            <a:r>
              <a:rPr lang="es-ES_tradnl" i="0" noProof="0" dirty="0" smtClean="0"/>
              <a:t> </a:t>
            </a:r>
            <a:r>
              <a:rPr lang="es-ES_tradnl" i="0" noProof="0" dirty="0" err="1" smtClean="0"/>
              <a:t>may</a:t>
            </a:r>
            <a:r>
              <a:rPr lang="es-ES_tradnl" i="0" noProof="0" dirty="0" smtClean="0"/>
              <a:t> be </a:t>
            </a:r>
            <a:r>
              <a:rPr lang="es-ES_tradnl" i="0" noProof="0" dirty="0" err="1" smtClean="0"/>
              <a:t>wetspots</a:t>
            </a:r>
            <a:r>
              <a:rPr lang="es-ES_tradnl" i="0" noProof="0" dirty="0" smtClean="0"/>
              <a:t> (in sensu </a:t>
            </a:r>
            <a:r>
              <a:rPr lang="es-ES_tradnl" i="0" noProof="0" dirty="0" err="1" smtClean="0"/>
              <a:t>Bonatti</a:t>
            </a:r>
            <a:r>
              <a:rPr lang="es-ES_tradnl" i="0" noProof="0" dirty="0" smtClean="0"/>
              <a:t>, 1990) and </a:t>
            </a:r>
            <a:r>
              <a:rPr lang="es-ES_tradnl" i="0" noProof="0" dirty="0" err="1" smtClean="0"/>
              <a:t>sourced</a:t>
            </a:r>
            <a:r>
              <a:rPr lang="es-ES_tradnl" i="0" noProof="0" dirty="0" smtClean="0"/>
              <a:t> </a:t>
            </a:r>
            <a:r>
              <a:rPr lang="es-ES_tradnl" i="0" noProof="0" dirty="0" err="1" smtClean="0"/>
              <a:t>from</a:t>
            </a:r>
            <a:r>
              <a:rPr lang="es-ES_tradnl" i="0" noProof="0" dirty="0" smtClean="0"/>
              <a:t> a fluid-</a:t>
            </a:r>
            <a:r>
              <a:rPr lang="es-ES_tradnl" i="0" noProof="0" dirty="0" err="1" smtClean="0"/>
              <a:t>rich</a:t>
            </a:r>
            <a:r>
              <a:rPr lang="es-ES_tradnl" i="0" noProof="0" dirty="0" smtClean="0"/>
              <a:t> </a:t>
            </a:r>
            <a:r>
              <a:rPr lang="es-ES_tradnl" i="0" noProof="0" dirty="0" err="1" smtClean="0"/>
              <a:t>asthenosphere</a:t>
            </a:r>
            <a:r>
              <a:rPr lang="es-ES_tradnl" i="0" noProof="0" dirty="0" smtClean="0"/>
              <a:t>. </a:t>
            </a:r>
            <a:r>
              <a:rPr lang="es-ES_tradnl" i="0" noProof="0" dirty="0" err="1" smtClean="0"/>
              <a:t>The</a:t>
            </a:r>
            <a:r>
              <a:rPr lang="es-ES_tradnl" i="0" noProof="0" dirty="0" smtClean="0"/>
              <a:t> </a:t>
            </a:r>
            <a:r>
              <a:rPr lang="es-ES_tradnl" i="0" noProof="0" dirty="0" err="1" smtClean="0"/>
              <a:t>hotspots</a:t>
            </a:r>
            <a:r>
              <a:rPr lang="es-ES_tradnl" i="0" noProof="0" dirty="0" smtClean="0"/>
              <a:t> </a:t>
            </a:r>
            <a:r>
              <a:rPr lang="es-ES_tradnl" i="0" noProof="0" dirty="0" err="1" smtClean="0"/>
              <a:t>located</a:t>
            </a:r>
            <a:r>
              <a:rPr lang="es-ES_tradnl" i="0" noProof="0" dirty="0" smtClean="0"/>
              <a:t> </a:t>
            </a:r>
            <a:r>
              <a:rPr lang="es-ES_tradnl" i="0" noProof="0" dirty="0" err="1" smtClean="0"/>
              <a:t>on</a:t>
            </a:r>
            <a:r>
              <a:rPr lang="es-ES_tradnl" i="0" noProof="0" dirty="0" smtClean="0"/>
              <a:t> </a:t>
            </a:r>
            <a:r>
              <a:rPr lang="es-ES_tradnl" i="0" noProof="0" dirty="0" err="1" smtClean="0"/>
              <a:t>plate</a:t>
            </a:r>
            <a:r>
              <a:rPr lang="es-ES_tradnl" i="0" noProof="0" dirty="0" smtClean="0"/>
              <a:t> </a:t>
            </a:r>
            <a:r>
              <a:rPr lang="es-ES_tradnl" i="0" noProof="0" dirty="0" err="1" smtClean="0"/>
              <a:t>boundaries</a:t>
            </a:r>
            <a:r>
              <a:rPr lang="es-ES_tradnl" i="0" noProof="0" dirty="0" smtClean="0"/>
              <a:t> are </a:t>
            </a:r>
            <a:r>
              <a:rPr lang="es-ES_tradnl" i="0" noProof="0" dirty="0" err="1" smtClean="0"/>
              <a:t>not</a:t>
            </a:r>
            <a:r>
              <a:rPr lang="es-ES_tradnl" i="0" noProof="0" dirty="0" smtClean="0"/>
              <a:t> </a:t>
            </a:r>
            <a:r>
              <a:rPr lang="es-ES_tradnl" i="0" noProof="0" dirty="0" err="1" smtClean="0"/>
              <a:t>fixed</a:t>
            </a:r>
            <a:r>
              <a:rPr lang="es-ES_tradnl" i="0" noProof="0" dirty="0" smtClean="0"/>
              <a:t> </a:t>
            </a:r>
            <a:r>
              <a:rPr lang="es-ES_tradnl" i="0" noProof="0" dirty="0" err="1" smtClean="0"/>
              <a:t>by</a:t>
            </a:r>
            <a:r>
              <a:rPr lang="es-ES_tradnl" i="0" noProof="0" dirty="0" smtClean="0"/>
              <a:t> </a:t>
            </a:r>
            <a:r>
              <a:rPr lang="es-ES_tradnl" i="0" noProof="0" dirty="0" err="1" smtClean="0"/>
              <a:t>definition</a:t>
            </a:r>
            <a:r>
              <a:rPr lang="es-ES_tradnl" i="0" noProof="0" dirty="0" smtClean="0"/>
              <a:t>, </a:t>
            </a:r>
            <a:r>
              <a:rPr lang="es-ES_tradnl" i="0" noProof="0" dirty="0" err="1" smtClean="0"/>
              <a:t>since</a:t>
            </a:r>
            <a:r>
              <a:rPr lang="es-ES_tradnl" i="0" noProof="0" dirty="0" smtClean="0"/>
              <a:t> </a:t>
            </a:r>
            <a:r>
              <a:rPr lang="es-ES_tradnl" i="0" noProof="0" dirty="0" err="1" smtClean="0"/>
              <a:t>both</a:t>
            </a:r>
            <a:r>
              <a:rPr lang="es-ES_tradnl" i="0" noProof="0" dirty="0" smtClean="0"/>
              <a:t> </a:t>
            </a:r>
            <a:r>
              <a:rPr lang="es-ES_tradnl" i="0" noProof="0" dirty="0" err="1" smtClean="0"/>
              <a:t>ridges</a:t>
            </a:r>
            <a:r>
              <a:rPr lang="es-ES_tradnl" i="0" noProof="0" dirty="0" smtClean="0"/>
              <a:t> and </a:t>
            </a:r>
            <a:r>
              <a:rPr lang="es-ES_tradnl" i="0" noProof="0" dirty="0" err="1" smtClean="0"/>
              <a:t>trenches</a:t>
            </a:r>
            <a:r>
              <a:rPr lang="es-ES_tradnl" i="0" noProof="0" dirty="0" smtClean="0"/>
              <a:t> </a:t>
            </a:r>
            <a:r>
              <a:rPr lang="es-ES_tradnl" i="0" noProof="0" dirty="0" err="1" smtClean="0"/>
              <a:t>move</a:t>
            </a:r>
            <a:r>
              <a:rPr lang="es-ES_tradnl" i="0" noProof="0" dirty="0" smtClean="0"/>
              <a:t> </a:t>
            </a:r>
            <a:r>
              <a:rPr lang="es-ES_tradnl" i="0" noProof="0" dirty="0" err="1" smtClean="0"/>
              <a:t>relative</a:t>
            </a:r>
            <a:r>
              <a:rPr lang="es-ES_tradnl" i="0" noProof="0" dirty="0" smtClean="0"/>
              <a:t> </a:t>
            </a:r>
            <a:r>
              <a:rPr lang="es-ES_tradnl" i="0" noProof="0" dirty="0" err="1" smtClean="0"/>
              <a:t>to</a:t>
            </a:r>
            <a:r>
              <a:rPr lang="es-ES_tradnl" i="0" noProof="0" dirty="0" smtClean="0"/>
              <a:t> </a:t>
            </a:r>
            <a:r>
              <a:rPr lang="es-ES_tradnl" i="0" noProof="0" dirty="0" err="1" smtClean="0"/>
              <a:t>one</a:t>
            </a:r>
            <a:r>
              <a:rPr lang="es-ES_tradnl" i="0" noProof="0" dirty="0" smtClean="0"/>
              <a:t> </a:t>
            </a:r>
            <a:r>
              <a:rPr lang="es-ES_tradnl" i="0" noProof="0" dirty="0" err="1" smtClean="0"/>
              <a:t>another</a:t>
            </a:r>
            <a:r>
              <a:rPr lang="es-ES_tradnl" i="0" noProof="0" dirty="0" smtClean="0"/>
              <a:t> and </a:t>
            </a:r>
            <a:r>
              <a:rPr lang="es-ES_tradnl" i="0" noProof="0" dirty="0" err="1" smtClean="0"/>
              <a:t>with</a:t>
            </a:r>
            <a:r>
              <a:rPr lang="es-ES_tradnl" i="0" noProof="0" dirty="0" smtClean="0"/>
              <a:t> </a:t>
            </a:r>
            <a:r>
              <a:rPr lang="es-ES_tradnl" i="0" noProof="0" dirty="0" err="1" smtClean="0"/>
              <a:t>respect</a:t>
            </a:r>
            <a:r>
              <a:rPr lang="es-ES_tradnl" i="0" noProof="0" dirty="0" smtClean="0"/>
              <a:t> </a:t>
            </a:r>
            <a:r>
              <a:rPr lang="es-ES_tradnl" i="0" noProof="0" dirty="0" err="1" smtClean="0"/>
              <a:t>to</a:t>
            </a:r>
            <a:r>
              <a:rPr lang="es-ES_tradnl" i="0" noProof="0" dirty="0" smtClean="0"/>
              <a:t> </a:t>
            </a:r>
            <a:r>
              <a:rPr lang="es-ES_tradnl" i="0" noProof="0" dirty="0" err="1" smtClean="0"/>
              <a:t>the</a:t>
            </a:r>
            <a:r>
              <a:rPr lang="es-ES_tradnl" i="0" noProof="0" dirty="0" smtClean="0"/>
              <a:t> </a:t>
            </a:r>
            <a:r>
              <a:rPr lang="es-ES_tradnl" i="0" noProof="0" dirty="0" err="1" smtClean="0"/>
              <a:t>mantle</a:t>
            </a:r>
            <a:r>
              <a:rPr lang="es-ES_tradnl" i="0" noProof="0" dirty="0" smtClean="0"/>
              <a:t>. </a:t>
            </a:r>
            <a:r>
              <a:rPr lang="es-ES_tradnl" i="0" noProof="0" dirty="0" err="1" smtClean="0"/>
              <a:t>Pacific</a:t>
            </a:r>
            <a:r>
              <a:rPr lang="es-ES_tradnl" i="0" noProof="0" dirty="0" smtClean="0"/>
              <a:t> </a:t>
            </a:r>
            <a:r>
              <a:rPr lang="es-ES_tradnl" i="0" noProof="0" dirty="0" err="1" smtClean="0"/>
              <a:t>hotspots</a:t>
            </a:r>
            <a:r>
              <a:rPr lang="es-ES_tradnl" i="0" noProof="0" dirty="0" smtClean="0"/>
              <a:t>, </a:t>
            </a:r>
            <a:r>
              <a:rPr lang="es-ES_tradnl" i="0" noProof="0" dirty="0" err="1" smtClean="0"/>
              <a:t>regardless</a:t>
            </a:r>
            <a:r>
              <a:rPr lang="es-ES_tradnl" i="0" noProof="0" dirty="0" smtClean="0"/>
              <a:t> </a:t>
            </a:r>
            <a:r>
              <a:rPr lang="es-ES_tradnl" i="0" noProof="0" dirty="0" err="1" smtClean="0"/>
              <a:t>their</a:t>
            </a:r>
            <a:r>
              <a:rPr lang="es-ES_tradnl" i="0" noProof="0" dirty="0" smtClean="0"/>
              <a:t> </a:t>
            </a:r>
            <a:r>
              <a:rPr lang="es-ES_tradnl" i="0" noProof="0" dirty="0" err="1" smtClean="0"/>
              <a:t>source</a:t>
            </a:r>
            <a:r>
              <a:rPr lang="es-ES_tradnl" i="0" noProof="0" dirty="0" smtClean="0"/>
              <a:t> </a:t>
            </a:r>
            <a:r>
              <a:rPr lang="es-ES_tradnl" i="0" noProof="0" dirty="0" err="1" smtClean="0"/>
              <a:t>depth</a:t>
            </a:r>
            <a:r>
              <a:rPr lang="es-ES_tradnl" i="0" noProof="0" dirty="0" smtClean="0"/>
              <a:t>, are </a:t>
            </a:r>
            <a:r>
              <a:rPr lang="es-ES_tradnl" i="0" noProof="0" dirty="0" err="1" smtClean="0"/>
              <a:t>located</a:t>
            </a:r>
            <a:r>
              <a:rPr lang="es-ES_tradnl" i="0" noProof="0" dirty="0" smtClean="0"/>
              <a:t> </a:t>
            </a:r>
            <a:r>
              <a:rPr lang="es-ES_tradnl" i="0" noProof="0" dirty="0" err="1" smtClean="0"/>
              <a:t>within</a:t>
            </a:r>
            <a:r>
              <a:rPr lang="es-ES_tradnl" i="0" noProof="0" dirty="0" smtClean="0"/>
              <a:t> </a:t>
            </a:r>
            <a:r>
              <a:rPr lang="es-ES_tradnl" i="0" noProof="0" dirty="0" err="1" smtClean="0"/>
              <a:t>the</a:t>
            </a:r>
            <a:r>
              <a:rPr lang="es-ES_tradnl" i="0" noProof="0" dirty="0" smtClean="0"/>
              <a:t> </a:t>
            </a:r>
            <a:r>
              <a:rPr lang="es-ES_tradnl" i="0" noProof="0" dirty="0" err="1" smtClean="0"/>
              <a:t>plate</a:t>
            </a:r>
            <a:r>
              <a:rPr lang="es-ES_tradnl" i="0" noProof="0" dirty="0" smtClean="0"/>
              <a:t> and are </a:t>
            </a:r>
            <a:r>
              <a:rPr lang="es-ES_tradnl" i="0" noProof="0" dirty="0" err="1" smtClean="0"/>
              <a:t>virtually</a:t>
            </a:r>
            <a:r>
              <a:rPr lang="es-ES_tradnl" i="0" noProof="0" dirty="0" smtClean="0"/>
              <a:t> </a:t>
            </a:r>
            <a:r>
              <a:rPr lang="es-ES_tradnl" i="0" noProof="0" dirty="0" err="1" smtClean="0"/>
              <a:t>the</a:t>
            </a:r>
            <a:r>
              <a:rPr lang="es-ES_tradnl" i="0" noProof="0" dirty="0" smtClean="0"/>
              <a:t> </a:t>
            </a:r>
            <a:r>
              <a:rPr lang="es-ES_tradnl" i="0" noProof="0" dirty="0" err="1" smtClean="0"/>
              <a:t>only</a:t>
            </a:r>
            <a:r>
              <a:rPr lang="es-ES_tradnl" i="0" noProof="0" dirty="0" smtClean="0"/>
              <a:t> </a:t>
            </a:r>
            <a:r>
              <a:rPr lang="es-ES_tradnl" i="0" noProof="0" dirty="0" err="1" smtClean="0"/>
              <a:t>ones</a:t>
            </a:r>
            <a:r>
              <a:rPr lang="es-ES_tradnl" i="0" noProof="0" dirty="0" smtClean="0"/>
              <a:t> </a:t>
            </a:r>
            <a:r>
              <a:rPr lang="es-ES_tradnl" i="0" noProof="0" dirty="0" err="1" smtClean="0"/>
              <a:t>that</a:t>
            </a:r>
            <a:r>
              <a:rPr lang="es-ES_tradnl" i="0" noProof="0" dirty="0" smtClean="0"/>
              <a:t> can be </a:t>
            </a:r>
            <a:r>
              <a:rPr lang="es-ES_tradnl" i="0" noProof="0" dirty="0" err="1" smtClean="0"/>
              <a:t>considered</a:t>
            </a:r>
            <a:r>
              <a:rPr lang="es-ES_tradnl" i="0" noProof="0" dirty="0" smtClean="0"/>
              <a:t> </a:t>
            </a:r>
            <a:r>
              <a:rPr lang="es-ES_tradnl" i="0" noProof="0" dirty="0" err="1" smtClean="0"/>
              <a:t>reliable</a:t>
            </a:r>
            <a:r>
              <a:rPr lang="es-ES_tradnl" i="0" noProof="0" dirty="0" smtClean="0"/>
              <a:t> </a:t>
            </a:r>
            <a:r>
              <a:rPr lang="es-ES_tradnl" i="0" noProof="0" dirty="0" err="1" smtClean="0"/>
              <a:t>for</a:t>
            </a:r>
            <a:r>
              <a:rPr lang="es-ES_tradnl" i="0" noProof="0" dirty="0" smtClean="0"/>
              <a:t> a </a:t>
            </a:r>
            <a:r>
              <a:rPr lang="es-ES_tradnl" i="0" noProof="0" dirty="0" err="1" smtClean="0"/>
              <a:t>hotspot</a:t>
            </a:r>
            <a:r>
              <a:rPr lang="es-ES_tradnl" i="0" noProof="0" dirty="0" smtClean="0"/>
              <a:t> </a:t>
            </a:r>
            <a:r>
              <a:rPr lang="es-ES_tradnl" i="0" noProof="0" dirty="0" err="1" smtClean="0"/>
              <a:t>reference</a:t>
            </a:r>
            <a:r>
              <a:rPr lang="es-ES_tradnl" i="0" noProof="0" dirty="0" smtClean="0"/>
              <a:t> </a:t>
            </a:r>
            <a:r>
              <a:rPr lang="es-ES_tradnl" i="0" noProof="0" dirty="0" err="1" smtClean="0"/>
              <a:t>frame</a:t>
            </a:r>
            <a:r>
              <a:rPr lang="es-ES_tradnl" i="0" noProof="0" dirty="0" smtClean="0"/>
              <a:t>.</a:t>
            </a:r>
          </a:p>
          <a:p>
            <a:endParaRPr lang="es-ES_tradnl" i="0" noProof="0" dirty="0" smtClean="0"/>
          </a:p>
          <a:p>
            <a:r>
              <a:rPr lang="en-US" i="1" dirty="0" smtClean="0"/>
              <a:t>http://</a:t>
            </a:r>
            <a:r>
              <a:rPr lang="en-US" i="1" dirty="0" err="1" smtClean="0"/>
              <a:t>www.mantleplumes.org</a:t>
            </a:r>
            <a:r>
              <a:rPr lang="en-US" i="1" dirty="0" smtClean="0"/>
              <a:t>/</a:t>
            </a:r>
            <a:r>
              <a:rPr lang="en-US" i="1" dirty="0" err="1" smtClean="0"/>
              <a:t>Hotspots.html</a:t>
            </a:r>
            <a:r>
              <a:rPr lang="en-US" i="1" dirty="0" smtClean="0"/>
              <a:t> </a:t>
            </a:r>
            <a:endParaRPr lang="es-ES_tradnl" i="0" noProof="0" dirty="0"/>
          </a:p>
        </p:txBody>
      </p:sp>
      <p:sp>
        <p:nvSpPr>
          <p:cNvPr id="4" name="Slide Number Placeholder 3"/>
          <p:cNvSpPr>
            <a:spLocks noGrp="1"/>
          </p:cNvSpPr>
          <p:nvPr>
            <p:ph type="sldNum" sz="quarter" idx="10"/>
          </p:nvPr>
        </p:nvSpPr>
        <p:spPr/>
        <p:txBody>
          <a:bodyPr/>
          <a:lstStyle/>
          <a:p>
            <a:fld id="{A28EB864-C0B1-6645-B180-5DFA5C55D00F}" type="slidenum">
              <a:rPr lang="en-US" smtClean="0"/>
              <a:t>6</a:t>
            </a:fld>
            <a:endParaRPr lang="en-US"/>
          </a:p>
        </p:txBody>
      </p:sp>
    </p:spTree>
    <p:extLst>
      <p:ext uri="{BB962C8B-B14F-4D97-AF65-F5344CB8AC3E}">
        <p14:creationId xmlns:p14="http://schemas.microsoft.com/office/powerpoint/2010/main" val="88584875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_tradnl" noProof="0" dirty="0" smtClean="0"/>
              <a:t>Las</a:t>
            </a:r>
            <a:r>
              <a:rPr lang="es-ES_tradnl" baseline="0" noProof="0" dirty="0" smtClean="0"/>
              <a:t> deformaciones no son constantes, varían en magnitud (son tensores </a:t>
            </a:r>
            <a:r>
              <a:rPr lang="mr-IN" baseline="0" noProof="0" dirty="0" smtClean="0"/>
              <a:t>–</a:t>
            </a:r>
            <a:r>
              <a:rPr lang="es-ES_tradnl" baseline="0" noProof="0" dirty="0" smtClean="0"/>
              <a:t> se puede considerarlos como 2 vectores perpendiculares </a:t>
            </a:r>
            <a:r>
              <a:rPr lang="mr-IN" baseline="0" noProof="0" dirty="0" smtClean="0"/>
              <a:t>–</a:t>
            </a:r>
            <a:r>
              <a:rPr lang="es-ES_tradnl" baseline="0" noProof="0" dirty="0" smtClean="0"/>
              <a:t> varían los magnitudes de los dos vectores independiente y el sistema perpendicular de los dos vectores pueden rotar).</a:t>
            </a:r>
          </a:p>
          <a:p>
            <a:endParaRPr lang="es-ES_tradnl" baseline="0" noProof="0" dirty="0" smtClean="0"/>
          </a:p>
          <a:p>
            <a:r>
              <a:rPr lang="es-ES_tradnl" baseline="0" noProof="0" dirty="0" smtClean="0"/>
              <a:t>Las líneas cruzadas son igual al ultimo.</a:t>
            </a:r>
          </a:p>
          <a:p>
            <a:endParaRPr lang="es-ES_tradnl" baseline="0" noProof="0" dirty="0" smtClean="0"/>
          </a:p>
          <a:p>
            <a:r>
              <a:rPr lang="es-ES_tradnl" baseline="0" noProof="0" dirty="0" smtClean="0"/>
              <a:t>Pero ahora los campos de rojo y azul atrás muestran la velocidad de los cambios de magnitud máximo de compresión y tensión.</a:t>
            </a:r>
            <a:endParaRPr lang="es-ES_tradnl" noProof="0" dirty="0"/>
          </a:p>
        </p:txBody>
      </p:sp>
      <p:sp>
        <p:nvSpPr>
          <p:cNvPr id="4" name="Slide Number Placeholder 3"/>
          <p:cNvSpPr>
            <a:spLocks noGrp="1"/>
          </p:cNvSpPr>
          <p:nvPr>
            <p:ph type="sldNum" sz="quarter" idx="10"/>
          </p:nvPr>
        </p:nvSpPr>
        <p:spPr/>
        <p:txBody>
          <a:bodyPr/>
          <a:lstStyle/>
          <a:p>
            <a:fld id="{A28EB864-C0B1-6645-B180-5DFA5C55D00F}" type="slidenum">
              <a:rPr lang="en-US" smtClean="0"/>
              <a:t>44</a:t>
            </a:fld>
            <a:endParaRPr lang="en-US"/>
          </a:p>
        </p:txBody>
      </p:sp>
    </p:spTree>
    <p:extLst>
      <p:ext uri="{BB962C8B-B14F-4D97-AF65-F5344CB8AC3E}">
        <p14:creationId xmlns:p14="http://schemas.microsoft.com/office/powerpoint/2010/main" val="52786090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_tradnl" noProof="0" dirty="0" smtClean="0"/>
              <a:t>Lo mismo</a:t>
            </a:r>
            <a:r>
              <a:rPr lang="es-ES_tradnl" baseline="0" noProof="0" dirty="0" smtClean="0"/>
              <a:t> por las </a:t>
            </a:r>
            <a:r>
              <a:rPr lang="es-ES_tradnl" baseline="0" noProof="0" dirty="0" err="1" smtClean="0"/>
              <a:t>himalaya</a:t>
            </a:r>
            <a:endParaRPr lang="es-ES_tradnl" baseline="0" noProof="0" dirty="0" smtClean="0"/>
          </a:p>
          <a:p>
            <a:endParaRPr lang="es-ES_tradnl" baseline="0" noProof="0" dirty="0" smtClean="0"/>
          </a:p>
          <a:p>
            <a:endParaRPr lang="es-ES_tradnl" baseline="0" noProof="0" dirty="0" smtClean="0"/>
          </a:p>
          <a:p>
            <a:r>
              <a:rPr lang="es-ES_tradnl" baseline="0" noProof="0" dirty="0" smtClean="0"/>
              <a:t>Los campos de rojo y azul atrás muestran la velocidad de rotación.</a:t>
            </a:r>
            <a:endParaRPr lang="es-ES_tradnl" noProof="0" dirty="0"/>
          </a:p>
        </p:txBody>
      </p:sp>
      <p:sp>
        <p:nvSpPr>
          <p:cNvPr id="4" name="Slide Number Placeholder 3"/>
          <p:cNvSpPr>
            <a:spLocks noGrp="1"/>
          </p:cNvSpPr>
          <p:nvPr>
            <p:ph type="sldNum" sz="quarter" idx="10"/>
          </p:nvPr>
        </p:nvSpPr>
        <p:spPr/>
        <p:txBody>
          <a:bodyPr/>
          <a:lstStyle/>
          <a:p>
            <a:fld id="{A28EB864-C0B1-6645-B180-5DFA5C55D00F}" type="slidenum">
              <a:rPr lang="en-US" smtClean="0"/>
              <a:t>45</a:t>
            </a:fld>
            <a:endParaRPr lang="en-US"/>
          </a:p>
        </p:txBody>
      </p:sp>
    </p:spTree>
    <p:extLst>
      <p:ext uri="{BB962C8B-B14F-4D97-AF65-F5344CB8AC3E}">
        <p14:creationId xmlns:p14="http://schemas.microsoft.com/office/powerpoint/2010/main" val="276650706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_tradnl" noProof="0" dirty="0" smtClean="0"/>
              <a:t>Lo mismo</a:t>
            </a:r>
            <a:r>
              <a:rPr lang="es-ES_tradnl" baseline="0" noProof="0" dirty="0" smtClean="0"/>
              <a:t> por las </a:t>
            </a:r>
            <a:r>
              <a:rPr lang="es-ES_tradnl" baseline="0" noProof="0" dirty="0" err="1" smtClean="0"/>
              <a:t>himalaya</a:t>
            </a:r>
            <a:endParaRPr lang="es-ES_tradnl" baseline="0" noProof="0" dirty="0" smtClean="0"/>
          </a:p>
          <a:p>
            <a:endParaRPr lang="es-ES_tradnl" baseline="0" noProof="0" dirty="0" smtClean="0"/>
          </a:p>
          <a:p>
            <a:endParaRPr lang="es-ES_tradnl" baseline="0" noProof="0" dirty="0" smtClean="0"/>
          </a:p>
          <a:p>
            <a:r>
              <a:rPr lang="es-ES_tradnl" baseline="0" noProof="0" dirty="0" smtClean="0"/>
              <a:t>Los campos de rojo y azul atrás muestran la velocidad de cambio de deformación.</a:t>
            </a:r>
            <a:endParaRPr lang="es-ES_tradnl" noProof="0" dirty="0" smtClean="0"/>
          </a:p>
          <a:p>
            <a:endParaRPr lang="en-US" dirty="0"/>
          </a:p>
        </p:txBody>
      </p:sp>
      <p:sp>
        <p:nvSpPr>
          <p:cNvPr id="4" name="Slide Number Placeholder 3"/>
          <p:cNvSpPr>
            <a:spLocks noGrp="1"/>
          </p:cNvSpPr>
          <p:nvPr>
            <p:ph type="sldNum" sz="quarter" idx="10"/>
          </p:nvPr>
        </p:nvSpPr>
        <p:spPr/>
        <p:txBody>
          <a:bodyPr/>
          <a:lstStyle/>
          <a:p>
            <a:fld id="{A28EB864-C0B1-6645-B180-5DFA5C55D00F}" type="slidenum">
              <a:rPr lang="en-US" smtClean="0"/>
              <a:t>46</a:t>
            </a:fld>
            <a:endParaRPr lang="en-US"/>
          </a:p>
        </p:txBody>
      </p:sp>
    </p:spTree>
    <p:extLst>
      <p:ext uri="{BB962C8B-B14F-4D97-AF65-F5344CB8AC3E}">
        <p14:creationId xmlns:p14="http://schemas.microsoft.com/office/powerpoint/2010/main" val="72425106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_tradnl" noProof="0" dirty="0" smtClean="0"/>
              <a:t>Lo mismo</a:t>
            </a:r>
            <a:r>
              <a:rPr lang="es-ES_tradnl" baseline="0" noProof="0" dirty="0" smtClean="0"/>
              <a:t> por los Andes</a:t>
            </a:r>
          </a:p>
          <a:p>
            <a:endParaRPr lang="es-ES_tradnl" baseline="0" noProof="0" dirty="0" smtClean="0"/>
          </a:p>
          <a:p>
            <a:endParaRPr lang="es-ES_tradnl" baseline="0" noProof="0" dirty="0" smtClean="0"/>
          </a:p>
          <a:p>
            <a:r>
              <a:rPr lang="es-ES_tradnl" baseline="0" noProof="0" dirty="0" smtClean="0"/>
              <a:t>Los campos de rojo y azul atrás muestran la velocidad de rotación.</a:t>
            </a:r>
            <a:endParaRPr lang="es-ES_tradnl" noProof="0" dirty="0"/>
          </a:p>
        </p:txBody>
      </p:sp>
      <p:sp>
        <p:nvSpPr>
          <p:cNvPr id="4" name="Slide Number Placeholder 3"/>
          <p:cNvSpPr>
            <a:spLocks noGrp="1"/>
          </p:cNvSpPr>
          <p:nvPr>
            <p:ph type="sldNum" sz="quarter" idx="10"/>
          </p:nvPr>
        </p:nvSpPr>
        <p:spPr/>
        <p:txBody>
          <a:bodyPr/>
          <a:lstStyle/>
          <a:p>
            <a:fld id="{A28EB864-C0B1-6645-B180-5DFA5C55D00F}" type="slidenum">
              <a:rPr lang="en-US" smtClean="0"/>
              <a:t>47</a:t>
            </a:fld>
            <a:endParaRPr lang="en-US"/>
          </a:p>
        </p:txBody>
      </p:sp>
    </p:spTree>
    <p:extLst>
      <p:ext uri="{BB962C8B-B14F-4D97-AF65-F5344CB8AC3E}">
        <p14:creationId xmlns:p14="http://schemas.microsoft.com/office/powerpoint/2010/main" val="345619747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_tradnl" noProof="0" dirty="0" smtClean="0"/>
              <a:t>La rotación</a:t>
            </a:r>
            <a:r>
              <a:rPr lang="es-ES_tradnl" baseline="0" noProof="0" dirty="0" smtClean="0"/>
              <a:t> actual </a:t>
            </a:r>
            <a:r>
              <a:rPr lang="mr-IN" baseline="0" noProof="0" dirty="0" smtClean="0"/>
              <a:t>–</a:t>
            </a:r>
            <a:r>
              <a:rPr lang="es-ES_tradnl" baseline="0" noProof="0" dirty="0" smtClean="0"/>
              <a:t> por análisis de paleomagnetismo </a:t>
            </a:r>
            <a:r>
              <a:rPr lang="mr-IN" baseline="0" noProof="0" dirty="0" smtClean="0"/>
              <a:t>–</a:t>
            </a:r>
            <a:r>
              <a:rPr lang="es-ES_tradnl" baseline="0" noProof="0" dirty="0" smtClean="0"/>
              <a:t> esta de acuerdo con las velocidades medidas por GPS.</a:t>
            </a:r>
            <a:endParaRPr lang="es-ES_tradnl" noProof="0" dirty="0"/>
          </a:p>
        </p:txBody>
      </p:sp>
      <p:sp>
        <p:nvSpPr>
          <p:cNvPr id="4" name="Slide Number Placeholder 3"/>
          <p:cNvSpPr>
            <a:spLocks noGrp="1"/>
          </p:cNvSpPr>
          <p:nvPr>
            <p:ph type="sldNum" sz="quarter" idx="10"/>
          </p:nvPr>
        </p:nvSpPr>
        <p:spPr/>
        <p:txBody>
          <a:bodyPr/>
          <a:lstStyle/>
          <a:p>
            <a:fld id="{A28EB864-C0B1-6645-B180-5DFA5C55D00F}" type="slidenum">
              <a:rPr lang="en-US" smtClean="0"/>
              <a:t>48</a:t>
            </a:fld>
            <a:endParaRPr lang="en-US"/>
          </a:p>
        </p:txBody>
      </p:sp>
    </p:spTree>
    <p:extLst>
      <p:ext uri="{BB962C8B-B14F-4D97-AF65-F5344CB8AC3E}">
        <p14:creationId xmlns:p14="http://schemas.microsoft.com/office/powerpoint/2010/main" val="338945380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_tradnl" noProof="0" dirty="0" smtClean="0"/>
              <a:t>Lo mismo</a:t>
            </a:r>
            <a:r>
              <a:rPr lang="es-ES_tradnl" baseline="0" noProof="0" dirty="0" smtClean="0"/>
              <a:t> por los Andes</a:t>
            </a:r>
          </a:p>
          <a:p>
            <a:endParaRPr lang="es-ES_tradnl" baseline="0" noProof="0" dirty="0" smtClean="0"/>
          </a:p>
          <a:p>
            <a:endParaRPr lang="es-ES_tradnl" baseline="0" noProof="0" dirty="0" smtClean="0"/>
          </a:p>
          <a:p>
            <a:r>
              <a:rPr lang="es-ES_tradnl" baseline="0" noProof="0" dirty="0" smtClean="0"/>
              <a:t>Los campos de rojo y azul atrás muestran la velocidad de dilatación.</a:t>
            </a:r>
            <a:endParaRPr lang="es-ES_tradnl" noProof="0" dirty="0"/>
          </a:p>
        </p:txBody>
      </p:sp>
      <p:sp>
        <p:nvSpPr>
          <p:cNvPr id="4" name="Slide Number Placeholder 3"/>
          <p:cNvSpPr>
            <a:spLocks noGrp="1"/>
          </p:cNvSpPr>
          <p:nvPr>
            <p:ph type="sldNum" sz="quarter" idx="10"/>
          </p:nvPr>
        </p:nvSpPr>
        <p:spPr/>
        <p:txBody>
          <a:bodyPr/>
          <a:lstStyle/>
          <a:p>
            <a:fld id="{A28EB864-C0B1-6645-B180-5DFA5C55D00F}" type="slidenum">
              <a:rPr lang="en-US" smtClean="0"/>
              <a:t>49</a:t>
            </a:fld>
            <a:endParaRPr lang="en-US"/>
          </a:p>
        </p:txBody>
      </p:sp>
    </p:spTree>
    <p:extLst>
      <p:ext uri="{BB962C8B-B14F-4D97-AF65-F5344CB8AC3E}">
        <p14:creationId xmlns:p14="http://schemas.microsoft.com/office/powerpoint/2010/main" val="23782341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_tradnl" noProof="0" dirty="0" smtClean="0"/>
              <a:t>La</a:t>
            </a:r>
            <a:r>
              <a:rPr lang="es-ES_tradnl" baseline="0" noProof="0" dirty="0" smtClean="0"/>
              <a:t> huella del </a:t>
            </a:r>
            <a:r>
              <a:rPr lang="es-ES_tradnl" baseline="0" noProof="0" dirty="0" err="1" smtClean="0"/>
              <a:t>hotspot</a:t>
            </a:r>
            <a:r>
              <a:rPr lang="es-ES_tradnl" baseline="0" noProof="0" dirty="0" smtClean="0"/>
              <a:t> de Yellowstone (tiene por lo menos 20 </a:t>
            </a:r>
            <a:r>
              <a:rPr lang="es-ES_tradnl" baseline="0" noProof="0" dirty="0" err="1" smtClean="0"/>
              <a:t>millon</a:t>
            </a:r>
            <a:r>
              <a:rPr lang="es-ES_tradnl" baseline="0" noProof="0" dirty="0" smtClean="0"/>
              <a:t> de años).</a:t>
            </a:r>
          </a:p>
          <a:p>
            <a:endParaRPr lang="es-ES_tradnl" baseline="0" noProof="0" dirty="0" smtClean="0"/>
          </a:p>
          <a:p>
            <a:r>
              <a:rPr lang="es-ES_tradnl" baseline="0" noProof="0" dirty="0" smtClean="0"/>
              <a:t>Recientemente explicaron como funciona (no por la primera, ni ultima vez).</a:t>
            </a:r>
          </a:p>
          <a:p>
            <a:endParaRPr lang="es-ES_tradnl" baseline="0" noProof="0" dirty="0" smtClean="0"/>
          </a:p>
          <a:p>
            <a:r>
              <a:rPr lang="es-ES_tradnl" baseline="0" noProof="0" dirty="0" smtClean="0"/>
              <a:t>Es como alguien paso una mechero Bunsen de bajo de la placa.</a:t>
            </a:r>
          </a:p>
          <a:p>
            <a:endParaRPr lang="es-ES_tradnl" baseline="0" noProof="0" dirty="0" smtClean="0"/>
          </a:p>
          <a:p>
            <a:r>
              <a:rPr lang="es-ES_tradnl" baseline="0" noProof="0" dirty="0" smtClean="0"/>
              <a:t>En actualidad en una huella de explosiones que </a:t>
            </a:r>
            <a:r>
              <a:rPr lang="es-ES_tradnl" dirty="0" smtClean="0"/>
              <a:t>arruinado a través de la corteza.</a:t>
            </a:r>
            <a:endParaRPr lang="es-ES_tradnl" noProof="0" dirty="0"/>
          </a:p>
        </p:txBody>
      </p:sp>
      <p:sp>
        <p:nvSpPr>
          <p:cNvPr id="4" name="Slide Number Placeholder 3"/>
          <p:cNvSpPr>
            <a:spLocks noGrp="1"/>
          </p:cNvSpPr>
          <p:nvPr>
            <p:ph type="sldNum" sz="quarter" idx="10"/>
          </p:nvPr>
        </p:nvSpPr>
        <p:spPr/>
        <p:txBody>
          <a:bodyPr/>
          <a:lstStyle/>
          <a:p>
            <a:fld id="{A28EB864-C0B1-6645-B180-5DFA5C55D00F}" type="slidenum">
              <a:rPr lang="en-US" smtClean="0"/>
              <a:t>7</a:t>
            </a:fld>
            <a:endParaRPr lang="en-US"/>
          </a:p>
        </p:txBody>
      </p:sp>
    </p:spTree>
    <p:extLst>
      <p:ext uri="{BB962C8B-B14F-4D97-AF65-F5344CB8AC3E}">
        <p14:creationId xmlns:p14="http://schemas.microsoft.com/office/powerpoint/2010/main" val="22321048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_tradnl" noProof="0" dirty="0" smtClean="0"/>
              <a:t>Los tamaños relativos de las erupciones volcánicos </a:t>
            </a:r>
            <a:r>
              <a:rPr lang="mr-IN" noProof="0" dirty="0" smtClean="0"/>
              <a:t>–</a:t>
            </a:r>
            <a:r>
              <a:rPr lang="es-ES_tradnl" noProof="0" dirty="0" smtClean="0"/>
              <a:t> el mas grande fue</a:t>
            </a:r>
            <a:r>
              <a:rPr lang="es-ES_tradnl" baseline="0" noProof="0" dirty="0" smtClean="0"/>
              <a:t> &gt;10 mil veces mayor que Mt. St. Helens y &gt;550 veces mayor que </a:t>
            </a:r>
            <a:r>
              <a:rPr lang="es-ES_tradnl" baseline="0" noProof="0" dirty="0" err="1" smtClean="0"/>
              <a:t>Pinatubo</a:t>
            </a:r>
            <a:r>
              <a:rPr lang="es-ES_tradnl" baseline="0" noProof="0" dirty="0" smtClean="0"/>
              <a:t>, y no es muy viejo (74 mil años).</a:t>
            </a:r>
          </a:p>
          <a:p>
            <a:endParaRPr lang="es-ES_tradnl" baseline="0" noProof="0" dirty="0" smtClean="0"/>
          </a:p>
          <a:p>
            <a:r>
              <a:rPr lang="es-ES_tradnl" baseline="0" noProof="0" dirty="0" smtClean="0"/>
              <a:t>[la erupción mas grande que hemos encontrado fue de 8,600 km</a:t>
            </a:r>
            <a:r>
              <a:rPr lang="es-ES_tradnl" baseline="30000" noProof="0" dirty="0" smtClean="0"/>
              <a:t>3</a:t>
            </a:r>
            <a:r>
              <a:rPr lang="es-ES_tradnl" baseline="0" noProof="0" dirty="0" smtClean="0"/>
              <a:t>, 136 millones de años atrás]</a:t>
            </a:r>
          </a:p>
          <a:p>
            <a:endParaRPr lang="es-ES_tradnl" baseline="0" noProof="0" dirty="0" smtClean="0"/>
          </a:p>
          <a:p>
            <a:r>
              <a:rPr lang="es-ES_tradnl" baseline="0" noProof="0" dirty="0" smtClean="0"/>
              <a:t>La erupción mas grade recordada en la historia humana es un empate entre Krakatoa en1883 (entre 10-100 km</a:t>
            </a:r>
            <a:r>
              <a:rPr lang="es-ES_tradnl" baseline="30000" noProof="0" dirty="0" smtClean="0"/>
              <a:t>3</a:t>
            </a:r>
            <a:r>
              <a:rPr lang="es-ES_tradnl" baseline="0" noProof="0" dirty="0" smtClean="0"/>
              <a:t>) y </a:t>
            </a:r>
            <a:r>
              <a:rPr lang="es-ES_tradnl" dirty="0" err="1" smtClean="0"/>
              <a:t>Huaynaputina</a:t>
            </a:r>
            <a:r>
              <a:rPr lang="es-ES_tradnl" dirty="0" smtClean="0"/>
              <a:t> en Perú en 1600</a:t>
            </a:r>
            <a:r>
              <a:rPr lang="es-ES_tradnl" baseline="0" dirty="0" smtClean="0"/>
              <a:t> (hasta 30 km</a:t>
            </a:r>
            <a:r>
              <a:rPr lang="es-ES_tradnl" baseline="30000" dirty="0" smtClean="0"/>
              <a:t>3</a:t>
            </a:r>
            <a:r>
              <a:rPr lang="es-ES_tradnl" baseline="0" dirty="0" smtClean="0"/>
              <a:t>) </a:t>
            </a:r>
            <a:r>
              <a:rPr lang="mr-IN" baseline="0" dirty="0" smtClean="0"/>
              <a:t>–</a:t>
            </a:r>
            <a:r>
              <a:rPr lang="es-ES_tradnl" baseline="0" dirty="0" smtClean="0"/>
              <a:t> que causó el año sin verano.</a:t>
            </a:r>
            <a:endParaRPr lang="es-ES_tradnl" baseline="0" noProof="0" dirty="0" smtClean="0"/>
          </a:p>
          <a:p>
            <a:endParaRPr lang="es-ES_tradnl" baseline="0" noProof="0" dirty="0" smtClean="0"/>
          </a:p>
          <a:p>
            <a:r>
              <a:rPr lang="es-ES_tradnl" baseline="0" noProof="0" dirty="0" smtClean="0"/>
              <a:t>No sabemos si paso en una sola explosión o varios, pero no importa </a:t>
            </a:r>
            <a:r>
              <a:rPr lang="mr-IN" baseline="0" noProof="0" dirty="0" smtClean="0"/>
              <a:t>–</a:t>
            </a:r>
            <a:r>
              <a:rPr lang="es-ES_tradnl" baseline="0" noProof="0" dirty="0" smtClean="0"/>
              <a:t> fue mucho mas grande que cualquiera que hemos visto.</a:t>
            </a:r>
          </a:p>
          <a:p>
            <a:endParaRPr lang="es-ES_tradnl" baseline="0" noProof="0" dirty="0" smtClean="0"/>
          </a:p>
          <a:p>
            <a:r>
              <a:rPr lang="es-ES_tradnl" baseline="0" noProof="0" dirty="0" smtClean="0"/>
              <a:t>Como los sismos, tenemos que usar escala logarítmica para describir los tamaños de las erupciones volcánicas </a:t>
            </a:r>
            <a:r>
              <a:rPr lang="mr-IN" baseline="0" noProof="0" dirty="0" smtClean="0"/>
              <a:t>–</a:t>
            </a:r>
            <a:r>
              <a:rPr lang="es-ES_tradnl" baseline="0" noProof="0" dirty="0" smtClean="0"/>
              <a:t> hay un rango muy grande.</a:t>
            </a:r>
          </a:p>
        </p:txBody>
      </p:sp>
      <p:sp>
        <p:nvSpPr>
          <p:cNvPr id="4" name="Slide Number Placeholder 3"/>
          <p:cNvSpPr>
            <a:spLocks noGrp="1"/>
          </p:cNvSpPr>
          <p:nvPr>
            <p:ph type="sldNum" sz="quarter" idx="10"/>
          </p:nvPr>
        </p:nvSpPr>
        <p:spPr/>
        <p:txBody>
          <a:bodyPr/>
          <a:lstStyle/>
          <a:p>
            <a:fld id="{A28EB864-C0B1-6645-B180-5DFA5C55D00F}" type="slidenum">
              <a:rPr lang="en-US" smtClean="0"/>
              <a:t>8</a:t>
            </a:fld>
            <a:endParaRPr lang="en-US"/>
          </a:p>
        </p:txBody>
      </p:sp>
    </p:spTree>
    <p:extLst>
      <p:ext uri="{BB962C8B-B14F-4D97-AF65-F5344CB8AC3E}">
        <p14:creationId xmlns:p14="http://schemas.microsoft.com/office/powerpoint/2010/main" val="19699659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_tradnl" i="0" noProof="0" dirty="0" smtClean="0"/>
              <a:t>Velocidades de las placas en un marco de </a:t>
            </a:r>
            <a:r>
              <a:rPr lang="es-ES_tradnl" i="0" noProof="0" dirty="0" err="1" smtClean="0"/>
              <a:t>hot</a:t>
            </a:r>
            <a:r>
              <a:rPr lang="es-ES_tradnl" i="0" baseline="0" noProof="0" dirty="0" smtClean="0"/>
              <a:t> spots superficiales, con movimientos relativos por un modelo de </a:t>
            </a:r>
            <a:r>
              <a:rPr lang="es-ES_tradnl" i="0" baseline="0" noProof="0" dirty="0" err="1" smtClean="0"/>
              <a:t>movmientos</a:t>
            </a:r>
            <a:r>
              <a:rPr lang="es-ES_tradnl" i="0" baseline="0" noProof="0" dirty="0" smtClean="0"/>
              <a:t> de las placas (NUVEL).</a:t>
            </a:r>
          </a:p>
          <a:p>
            <a:endParaRPr lang="es-ES_tradnl" i="0" baseline="0" noProof="0" dirty="0" smtClean="0"/>
          </a:p>
          <a:p>
            <a:r>
              <a:rPr lang="es-ES_tradnl" i="0" baseline="0" noProof="0" dirty="0" smtClean="0"/>
              <a:t>Tiene un movimiento entre todos al oeste.</a:t>
            </a:r>
            <a:endParaRPr lang="es-ES_tradnl" i="0" noProof="0" dirty="0" smtClean="0"/>
          </a:p>
          <a:p>
            <a:endParaRPr lang="es-ES_tradnl" i="0" noProof="0" dirty="0" smtClean="0"/>
          </a:p>
          <a:p>
            <a:r>
              <a:rPr lang="en-US" i="1" dirty="0" smtClean="0"/>
              <a:t>http://</a:t>
            </a:r>
            <a:r>
              <a:rPr lang="en-US" i="1" dirty="0" err="1" smtClean="0"/>
              <a:t>www.mantleplumes.org</a:t>
            </a:r>
            <a:r>
              <a:rPr lang="en-US" i="1" dirty="0" smtClean="0"/>
              <a:t>/</a:t>
            </a:r>
            <a:r>
              <a:rPr lang="en-US" i="1" dirty="0" err="1" smtClean="0"/>
              <a:t>Hotspots.html</a:t>
            </a:r>
            <a:r>
              <a:rPr lang="en-US" i="1" dirty="0" smtClean="0"/>
              <a:t> </a:t>
            </a:r>
            <a:endParaRPr lang="es-ES_tradnl" i="0" noProof="0" dirty="0" smtClean="0"/>
          </a:p>
        </p:txBody>
      </p:sp>
      <p:sp>
        <p:nvSpPr>
          <p:cNvPr id="4" name="Slide Number Placeholder 3"/>
          <p:cNvSpPr>
            <a:spLocks noGrp="1"/>
          </p:cNvSpPr>
          <p:nvPr>
            <p:ph type="sldNum" sz="quarter" idx="10"/>
          </p:nvPr>
        </p:nvSpPr>
        <p:spPr/>
        <p:txBody>
          <a:bodyPr/>
          <a:lstStyle/>
          <a:p>
            <a:fld id="{A28EB864-C0B1-6645-B180-5DFA5C55D00F}" type="slidenum">
              <a:rPr lang="en-US" smtClean="0"/>
              <a:t>9</a:t>
            </a:fld>
            <a:endParaRPr lang="en-US"/>
          </a:p>
        </p:txBody>
      </p:sp>
    </p:spTree>
    <p:extLst>
      <p:ext uri="{BB962C8B-B14F-4D97-AF65-F5344CB8AC3E}">
        <p14:creationId xmlns:p14="http://schemas.microsoft.com/office/powerpoint/2010/main" val="15889762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smtClean="0"/>
              <a:t>Figure 9. Connecting the directions of absolute plate motions that we can infer from large-scale rift zones or convergent belts from the past 40 Ma, we observe a coherent sinusoidal global flow field along which plates appear to move at different relative velocities in the geographic coordinate system (after </a:t>
            </a:r>
            <a:r>
              <a:rPr lang="en-US" i="1" dirty="0" smtClean="0">
                <a:hlinkClick r:id="rId3"/>
              </a:rPr>
              <a:t>Doglioni, 1993</a:t>
            </a:r>
            <a:r>
              <a:rPr lang="en-US" i="1" dirty="0" smtClean="0"/>
              <a:t>)</a:t>
            </a:r>
          </a:p>
          <a:p>
            <a:endParaRPr lang="en-US" i="1" dirty="0" smtClean="0"/>
          </a:p>
          <a:p>
            <a:r>
              <a:rPr lang="en-US" i="1" dirty="0" smtClean="0"/>
              <a:t>Number figures from web page http://</a:t>
            </a:r>
            <a:r>
              <a:rPr lang="en-US" i="1" dirty="0" err="1" smtClean="0"/>
              <a:t>www.mantleplumes.org</a:t>
            </a:r>
            <a:r>
              <a:rPr lang="en-US" i="1" dirty="0" smtClean="0"/>
              <a:t>/</a:t>
            </a:r>
            <a:r>
              <a:rPr lang="en-US" i="1" dirty="0" err="1" smtClean="0"/>
              <a:t>Hotspots.html</a:t>
            </a:r>
            <a:r>
              <a:rPr lang="en-US" i="1" dirty="0" smtClean="0"/>
              <a:t> by Carlo </a:t>
            </a:r>
            <a:r>
              <a:rPr lang="en-US" i="1" dirty="0" err="1" smtClean="0"/>
              <a:t>Dogloini</a:t>
            </a:r>
            <a:r>
              <a:rPr lang="en-US" i="1" baseline="0" dirty="0" smtClean="0"/>
              <a:t> and Marco </a:t>
            </a:r>
            <a:r>
              <a:rPr lang="en-US" i="1" baseline="0" dirty="0" err="1" smtClean="0"/>
              <a:t>Cuffaro</a:t>
            </a:r>
            <a:r>
              <a:rPr lang="en-US" i="1" baseline="0" dirty="0" smtClean="0"/>
              <a:t>, don’t reference other figures, just his own!</a:t>
            </a:r>
            <a:endParaRPr lang="en-US" dirty="0"/>
          </a:p>
        </p:txBody>
      </p:sp>
      <p:sp>
        <p:nvSpPr>
          <p:cNvPr id="4" name="Slide Number Placeholder 3"/>
          <p:cNvSpPr>
            <a:spLocks noGrp="1"/>
          </p:cNvSpPr>
          <p:nvPr>
            <p:ph type="sldNum" sz="quarter" idx="10"/>
          </p:nvPr>
        </p:nvSpPr>
        <p:spPr/>
        <p:txBody>
          <a:bodyPr/>
          <a:lstStyle/>
          <a:p>
            <a:fld id="{A28EB864-C0B1-6645-B180-5DFA5C55D00F}" type="slidenum">
              <a:rPr lang="en-US" smtClean="0"/>
              <a:t>10</a:t>
            </a:fld>
            <a:endParaRPr lang="en-US"/>
          </a:p>
        </p:txBody>
      </p:sp>
    </p:spTree>
    <p:extLst>
      <p:ext uri="{BB962C8B-B14F-4D97-AF65-F5344CB8AC3E}">
        <p14:creationId xmlns:p14="http://schemas.microsoft.com/office/powerpoint/2010/main" val="12470545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_tradnl" i="0" noProof="0" dirty="0" err="1" smtClean="0"/>
              <a:t>Movminetos</a:t>
            </a:r>
            <a:r>
              <a:rPr lang="es-ES_tradnl" i="0" noProof="0" dirty="0" smtClean="0"/>
              <a:t> relativos el manto para tener una</a:t>
            </a:r>
            <a:r>
              <a:rPr lang="es-ES_tradnl" i="0" baseline="0" noProof="0" dirty="0" smtClean="0"/>
              <a:t> </a:t>
            </a:r>
            <a:r>
              <a:rPr lang="es-ES_tradnl" dirty="0" smtClean="0"/>
              <a:t>deriva hacia el oeste de la litosfera.</a:t>
            </a:r>
            <a:endParaRPr lang="es-ES_tradnl" i="0" noProof="0" dirty="0" smtClean="0"/>
          </a:p>
          <a:p>
            <a:endParaRPr lang="es-ES_tradnl" i="0" noProof="0" dirty="0" smtClean="0"/>
          </a:p>
          <a:p>
            <a:r>
              <a:rPr lang="es-ES_tradnl" i="0" noProof="0" dirty="0" smtClean="0"/>
              <a:t>Figure 5. </a:t>
            </a:r>
            <a:r>
              <a:rPr lang="es-ES_tradnl" i="0" noProof="0" dirty="0" err="1" smtClean="0"/>
              <a:t>Simplified</a:t>
            </a:r>
            <a:r>
              <a:rPr lang="es-ES_tradnl" i="0" noProof="0" dirty="0" smtClean="0"/>
              <a:t> </a:t>
            </a:r>
            <a:r>
              <a:rPr lang="es-ES_tradnl" i="0" noProof="0" dirty="0" err="1" smtClean="0"/>
              <a:t>kinematic</a:t>
            </a:r>
            <a:r>
              <a:rPr lang="es-ES_tradnl" i="0" noProof="0" dirty="0" smtClean="0"/>
              <a:t> </a:t>
            </a:r>
            <a:r>
              <a:rPr lang="es-ES_tradnl" i="0" noProof="0" dirty="0" err="1" smtClean="0"/>
              <a:t>relationship</a:t>
            </a:r>
            <a:r>
              <a:rPr lang="es-ES_tradnl" i="0" noProof="0" dirty="0" smtClean="0"/>
              <a:t> of </a:t>
            </a:r>
            <a:r>
              <a:rPr lang="es-ES_tradnl" i="0" noProof="0" dirty="0" err="1" smtClean="0"/>
              <a:t>the</a:t>
            </a:r>
            <a:r>
              <a:rPr lang="es-ES_tradnl" i="0" noProof="0" dirty="0" smtClean="0"/>
              <a:t> </a:t>
            </a:r>
            <a:r>
              <a:rPr lang="es-ES_tradnl" i="0" noProof="0" dirty="0" err="1" smtClean="0"/>
              <a:t>Pacific</a:t>
            </a:r>
            <a:r>
              <a:rPr lang="es-ES_tradnl" i="0" noProof="0" dirty="0" smtClean="0"/>
              <a:t>–Nazca–South </a:t>
            </a:r>
            <a:r>
              <a:rPr lang="es-ES_tradnl" i="0" noProof="0" dirty="0" err="1" smtClean="0"/>
              <a:t>America</a:t>
            </a:r>
            <a:r>
              <a:rPr lang="es-ES_tradnl" i="0" noProof="0" dirty="0" smtClean="0"/>
              <a:t> </a:t>
            </a:r>
            <a:r>
              <a:rPr lang="es-ES_tradnl" i="0" noProof="0" dirty="0" err="1" smtClean="0"/>
              <a:t>plates</a:t>
            </a:r>
            <a:r>
              <a:rPr lang="es-ES_tradnl" i="0" noProof="0" dirty="0" smtClean="0"/>
              <a:t>. </a:t>
            </a:r>
            <a:r>
              <a:rPr lang="es-ES_tradnl" i="0" noProof="0" dirty="0" err="1" smtClean="0"/>
              <a:t>Relative</a:t>
            </a:r>
            <a:r>
              <a:rPr lang="es-ES_tradnl" i="0" noProof="0" dirty="0" smtClean="0"/>
              <a:t> </a:t>
            </a:r>
            <a:r>
              <a:rPr lang="es-ES_tradnl" i="0" noProof="0" dirty="0" err="1" smtClean="0"/>
              <a:t>motions</a:t>
            </a:r>
            <a:r>
              <a:rPr lang="es-ES_tradnl" i="0" noProof="0" dirty="0" smtClean="0"/>
              <a:t> </a:t>
            </a:r>
            <a:r>
              <a:rPr lang="es-ES_tradnl" i="0" noProof="0" dirty="0" err="1" smtClean="0"/>
              <a:t>vectors</a:t>
            </a:r>
            <a:r>
              <a:rPr lang="es-ES_tradnl" i="0" noProof="0" dirty="0" smtClean="0"/>
              <a:t> (</a:t>
            </a:r>
            <a:r>
              <a:rPr lang="es-ES_tradnl" i="0" noProof="0" dirty="0" err="1" smtClean="0"/>
              <a:t>above</a:t>
            </a:r>
            <a:r>
              <a:rPr lang="es-ES_tradnl" i="0" noProof="0" dirty="0" smtClean="0"/>
              <a:t>) </a:t>
            </a:r>
            <a:r>
              <a:rPr lang="es-ES_tradnl" i="0" noProof="0" dirty="0" err="1" smtClean="0"/>
              <a:t>after</a:t>
            </a:r>
            <a:r>
              <a:rPr lang="es-ES_tradnl" i="0" noProof="0" dirty="0" smtClean="0"/>
              <a:t> </a:t>
            </a:r>
            <a:r>
              <a:rPr lang="es-ES_tradnl" i="0" noProof="0" dirty="0" err="1" smtClean="0"/>
              <a:t>Heflin</a:t>
            </a:r>
            <a:r>
              <a:rPr lang="es-ES_tradnl" i="0" noProof="0" dirty="0" smtClean="0"/>
              <a:t> et al. (2005). </a:t>
            </a:r>
            <a:r>
              <a:rPr lang="es-ES_tradnl" i="0" noProof="0" dirty="0" err="1" smtClean="0"/>
              <a:t>Option</a:t>
            </a:r>
            <a:r>
              <a:rPr lang="es-ES_tradnl" i="0" noProof="0" dirty="0" smtClean="0"/>
              <a:t> 1 </a:t>
            </a:r>
            <a:r>
              <a:rPr lang="es-ES_tradnl" i="0" noProof="0" dirty="0" err="1" smtClean="0"/>
              <a:t>indicates</a:t>
            </a:r>
            <a:r>
              <a:rPr lang="es-ES_tradnl" i="0" noProof="0" dirty="0" smtClean="0"/>
              <a:t> </a:t>
            </a:r>
            <a:r>
              <a:rPr lang="es-ES_tradnl" i="0" noProof="0" dirty="0" err="1" smtClean="0"/>
              <a:t>the</a:t>
            </a:r>
            <a:r>
              <a:rPr lang="es-ES_tradnl" i="0" noProof="0" dirty="0" smtClean="0"/>
              <a:t> “</a:t>
            </a:r>
            <a:r>
              <a:rPr lang="es-ES_tradnl" i="0" noProof="0" dirty="0" err="1" smtClean="0"/>
              <a:t>absolute</a:t>
            </a:r>
            <a:r>
              <a:rPr lang="es-ES_tradnl" i="0" noProof="0" dirty="0" smtClean="0"/>
              <a:t>” </a:t>
            </a:r>
            <a:r>
              <a:rPr lang="es-ES_tradnl" i="0" noProof="0" dirty="0" err="1" smtClean="0"/>
              <a:t>motions</a:t>
            </a:r>
            <a:r>
              <a:rPr lang="es-ES_tradnl" i="0" noProof="0" dirty="0" smtClean="0"/>
              <a:t> </a:t>
            </a:r>
            <a:r>
              <a:rPr lang="es-ES_tradnl" i="0" noProof="0" dirty="0" err="1" smtClean="0"/>
              <a:t>relative</a:t>
            </a:r>
            <a:r>
              <a:rPr lang="es-ES_tradnl" i="0" noProof="0" dirty="0" smtClean="0"/>
              <a:t> </a:t>
            </a:r>
            <a:r>
              <a:rPr lang="es-ES_tradnl" i="0" noProof="0" dirty="0" err="1" smtClean="0"/>
              <a:t>to</a:t>
            </a:r>
            <a:r>
              <a:rPr lang="es-ES_tradnl" i="0" noProof="0" dirty="0" smtClean="0"/>
              <a:t> </a:t>
            </a:r>
            <a:r>
              <a:rPr lang="es-ES_tradnl" i="0" noProof="0" dirty="0" err="1" smtClean="0"/>
              <a:t>the</a:t>
            </a:r>
            <a:r>
              <a:rPr lang="es-ES_tradnl" i="0" noProof="0" dirty="0" smtClean="0"/>
              <a:t> </a:t>
            </a:r>
            <a:r>
              <a:rPr lang="es-ES_tradnl" i="0" noProof="0" dirty="0" err="1" smtClean="0"/>
              <a:t>Hawaiian</a:t>
            </a:r>
            <a:r>
              <a:rPr lang="es-ES_tradnl" i="0" noProof="0" dirty="0" smtClean="0"/>
              <a:t> </a:t>
            </a:r>
            <a:r>
              <a:rPr lang="es-ES_tradnl" i="0" noProof="0" dirty="0" err="1" smtClean="0"/>
              <a:t>hotspot</a:t>
            </a:r>
            <a:r>
              <a:rPr lang="es-ES_tradnl" i="0" noProof="0" dirty="0" smtClean="0"/>
              <a:t> </a:t>
            </a:r>
            <a:r>
              <a:rPr lang="es-ES_tradnl" i="0" noProof="0" dirty="0" err="1" smtClean="0"/>
              <a:t>moving</a:t>
            </a:r>
            <a:r>
              <a:rPr lang="es-ES_tradnl" i="0" noProof="0" dirty="0" smtClean="0"/>
              <a:t> at </a:t>
            </a:r>
            <a:r>
              <a:rPr lang="es-ES_tradnl" i="0" noProof="0" dirty="0" err="1" smtClean="0"/>
              <a:t>about</a:t>
            </a:r>
            <a:r>
              <a:rPr lang="es-ES_tradnl" i="0" noProof="0" dirty="0" smtClean="0"/>
              <a:t> 103 mm yr</a:t>
            </a:r>
            <a:r>
              <a:rPr lang="es-ES_tradnl" i="0" baseline="30000" noProof="0" dirty="0" smtClean="0"/>
              <a:t>-1</a:t>
            </a:r>
            <a:r>
              <a:rPr lang="es-ES_tradnl" i="0" noProof="0" dirty="0" smtClean="0"/>
              <a:t> (</a:t>
            </a:r>
            <a:r>
              <a:rPr lang="es-ES_tradnl" i="0" noProof="0" dirty="0" err="1" smtClean="0"/>
              <a:t>Gripp</a:t>
            </a:r>
            <a:r>
              <a:rPr lang="es-ES_tradnl" i="0" noProof="0" dirty="0" smtClean="0"/>
              <a:t> &amp; Gordon, 2002). </a:t>
            </a:r>
            <a:r>
              <a:rPr lang="es-ES_tradnl" i="0" noProof="0" dirty="0" err="1" smtClean="0"/>
              <a:t>Option</a:t>
            </a:r>
            <a:r>
              <a:rPr lang="es-ES_tradnl" i="0" noProof="0" dirty="0" smtClean="0"/>
              <a:t> 2 (</a:t>
            </a:r>
            <a:r>
              <a:rPr lang="es-ES_tradnl" i="0" noProof="0" dirty="0" err="1" smtClean="0"/>
              <a:t>below</a:t>
            </a:r>
            <a:r>
              <a:rPr lang="es-ES_tradnl" i="0" noProof="0" dirty="0" smtClean="0"/>
              <a:t>) </a:t>
            </a:r>
            <a:r>
              <a:rPr lang="es-ES_tradnl" i="0" noProof="0" dirty="0" err="1" smtClean="0"/>
              <a:t>is</a:t>
            </a:r>
            <a:r>
              <a:rPr lang="es-ES_tradnl" i="0" noProof="0" dirty="0" smtClean="0"/>
              <a:t> </a:t>
            </a:r>
            <a:r>
              <a:rPr lang="es-ES_tradnl" i="0" noProof="0" dirty="0" err="1" smtClean="0"/>
              <a:t>the</a:t>
            </a:r>
            <a:r>
              <a:rPr lang="es-ES_tradnl" i="0" noProof="0" dirty="0" smtClean="0"/>
              <a:t> case </a:t>
            </a:r>
            <a:r>
              <a:rPr lang="es-ES_tradnl" i="0" noProof="0" dirty="0" err="1" smtClean="0"/>
              <a:t>where</a:t>
            </a:r>
            <a:r>
              <a:rPr lang="es-ES_tradnl" i="0" noProof="0" dirty="0" smtClean="0"/>
              <a:t> </a:t>
            </a:r>
            <a:r>
              <a:rPr lang="es-ES_tradnl" i="0" noProof="0" dirty="0" err="1" smtClean="0"/>
              <a:t>the</a:t>
            </a:r>
            <a:r>
              <a:rPr lang="es-ES_tradnl" i="0" noProof="0" dirty="0" smtClean="0"/>
              <a:t> </a:t>
            </a:r>
            <a:r>
              <a:rPr lang="es-ES_tradnl" i="0" noProof="0" dirty="0" err="1" smtClean="0"/>
              <a:t>hotspot</a:t>
            </a:r>
            <a:r>
              <a:rPr lang="es-ES_tradnl" i="0" noProof="0" dirty="0" smtClean="0"/>
              <a:t> </a:t>
            </a:r>
            <a:r>
              <a:rPr lang="es-ES_tradnl" i="0" noProof="0" dirty="0" err="1" smtClean="0"/>
              <a:t>source</a:t>
            </a:r>
            <a:r>
              <a:rPr lang="es-ES_tradnl" i="0" noProof="0" dirty="0" smtClean="0"/>
              <a:t> </a:t>
            </a:r>
            <a:r>
              <a:rPr lang="es-ES_tradnl" i="0" noProof="0" dirty="0" err="1" smtClean="0"/>
              <a:t>is</a:t>
            </a:r>
            <a:r>
              <a:rPr lang="es-ES_tradnl" i="0" noProof="0" dirty="0" smtClean="0"/>
              <a:t> </a:t>
            </a:r>
            <a:r>
              <a:rPr lang="es-ES_tradnl" i="0" noProof="0" dirty="0" err="1" smtClean="0"/>
              <a:t>located</a:t>
            </a:r>
            <a:r>
              <a:rPr lang="es-ES_tradnl" i="0" noProof="0" dirty="0" smtClean="0"/>
              <a:t> in </a:t>
            </a:r>
            <a:r>
              <a:rPr lang="es-ES_tradnl" i="0" noProof="0" dirty="0" err="1" smtClean="0"/>
              <a:t>the</a:t>
            </a:r>
            <a:r>
              <a:rPr lang="es-ES_tradnl" i="0" noProof="0" dirty="0" smtClean="0"/>
              <a:t> </a:t>
            </a:r>
            <a:r>
              <a:rPr lang="es-ES_tradnl" i="0" noProof="0" dirty="0" err="1" smtClean="0"/>
              <a:t>asthenosphere</a:t>
            </a:r>
            <a:r>
              <a:rPr lang="es-ES_tradnl" i="0" noProof="0" dirty="0" smtClean="0"/>
              <a:t> and </a:t>
            </a:r>
            <a:r>
              <a:rPr lang="es-ES_tradnl" i="0" noProof="0" dirty="0" err="1" smtClean="0"/>
              <a:t>the</a:t>
            </a:r>
            <a:r>
              <a:rPr lang="es-ES_tradnl" i="0" noProof="0" dirty="0" smtClean="0"/>
              <a:t> </a:t>
            </a:r>
            <a:r>
              <a:rPr lang="es-ES_tradnl" i="0" noProof="0" dirty="0" err="1" smtClean="0"/>
              <a:t>relative</a:t>
            </a:r>
            <a:r>
              <a:rPr lang="es-ES_tradnl" i="0" noProof="0" dirty="0" smtClean="0"/>
              <a:t> </a:t>
            </a:r>
            <a:r>
              <a:rPr lang="es-ES_tradnl" i="0" noProof="0" dirty="0" err="1" smtClean="0"/>
              <a:t>motion</a:t>
            </a:r>
            <a:r>
              <a:rPr lang="es-ES_tradnl" i="0" noProof="0" dirty="0" smtClean="0"/>
              <a:t> </a:t>
            </a:r>
            <a:r>
              <a:rPr lang="es-ES_tradnl" i="0" noProof="0" dirty="0" err="1" smtClean="0"/>
              <a:t>between</a:t>
            </a:r>
            <a:r>
              <a:rPr lang="es-ES_tradnl" i="0" noProof="0" dirty="0" smtClean="0"/>
              <a:t> </a:t>
            </a:r>
            <a:r>
              <a:rPr lang="es-ES_tradnl" i="0" noProof="0" dirty="0" err="1" smtClean="0"/>
              <a:t>Pacific</a:t>
            </a:r>
            <a:r>
              <a:rPr lang="es-ES_tradnl" i="0" noProof="0" dirty="0" smtClean="0"/>
              <a:t> </a:t>
            </a:r>
            <a:r>
              <a:rPr lang="es-ES_tradnl" i="0" noProof="0" dirty="0" err="1" smtClean="0"/>
              <a:t>plate</a:t>
            </a:r>
            <a:r>
              <a:rPr lang="es-ES_tradnl" i="0" noProof="0" dirty="0" smtClean="0"/>
              <a:t> and sub-asthenospheric </a:t>
            </a:r>
            <a:r>
              <a:rPr lang="es-ES_tradnl" i="0" noProof="0" dirty="0" err="1" smtClean="0"/>
              <a:t>mantle</a:t>
            </a:r>
            <a:r>
              <a:rPr lang="es-ES_tradnl" i="0" noProof="0" dirty="0" smtClean="0"/>
              <a:t> </a:t>
            </a:r>
            <a:r>
              <a:rPr lang="es-ES_tradnl" i="0" noProof="0" dirty="0" err="1" smtClean="0"/>
              <a:t>is</a:t>
            </a:r>
            <a:r>
              <a:rPr lang="es-ES_tradnl" i="0" noProof="0" dirty="0" smtClean="0"/>
              <a:t> </a:t>
            </a:r>
            <a:r>
              <a:rPr lang="es-ES_tradnl" i="0" noProof="0" dirty="0" err="1" smtClean="0"/>
              <a:t>assumed</a:t>
            </a:r>
            <a:r>
              <a:rPr lang="es-ES_tradnl" i="0" noProof="0" dirty="0" smtClean="0"/>
              <a:t> </a:t>
            </a:r>
            <a:r>
              <a:rPr lang="es-ES_tradnl" i="0" noProof="0" dirty="0" err="1" smtClean="0"/>
              <a:t>to</a:t>
            </a:r>
            <a:r>
              <a:rPr lang="es-ES_tradnl" i="0" noProof="0" dirty="0" smtClean="0"/>
              <a:t> be ≥ 200 mm yr</a:t>
            </a:r>
            <a:r>
              <a:rPr lang="es-ES_tradnl" i="0" baseline="30000" noProof="0" dirty="0" smtClean="0"/>
              <a:t>-1</a:t>
            </a:r>
            <a:r>
              <a:rPr lang="es-ES_tradnl" i="0" noProof="0" dirty="0" smtClean="0"/>
              <a:t> (</a:t>
            </a:r>
            <a:r>
              <a:rPr lang="es-ES_tradnl" i="0" noProof="0" dirty="0" err="1" smtClean="0"/>
              <a:t>see</a:t>
            </a:r>
            <a:r>
              <a:rPr lang="es-ES_tradnl" i="0" noProof="0" dirty="0" smtClean="0"/>
              <a:t> Figure 1). In </a:t>
            </a:r>
            <a:r>
              <a:rPr lang="es-ES_tradnl" i="0" noProof="0" dirty="0" err="1" smtClean="0"/>
              <a:t>this</a:t>
            </a:r>
            <a:r>
              <a:rPr lang="es-ES_tradnl" i="0" noProof="0" dirty="0" smtClean="0"/>
              <a:t> </a:t>
            </a:r>
            <a:r>
              <a:rPr lang="es-ES_tradnl" i="0" noProof="0" dirty="0" err="1" smtClean="0"/>
              <a:t>last</a:t>
            </a:r>
            <a:r>
              <a:rPr lang="es-ES_tradnl" i="0" noProof="0" dirty="0" smtClean="0"/>
              <a:t> </a:t>
            </a:r>
            <a:r>
              <a:rPr lang="es-ES_tradnl" i="0" noProof="0" dirty="0" err="1" smtClean="0"/>
              <a:t>configuration</a:t>
            </a:r>
            <a:r>
              <a:rPr lang="es-ES_tradnl" i="0" noProof="0" dirty="0" smtClean="0"/>
              <a:t> </a:t>
            </a:r>
            <a:r>
              <a:rPr lang="es-ES_tradnl" i="0" noProof="0" dirty="0" err="1" smtClean="0"/>
              <a:t>all</a:t>
            </a:r>
            <a:r>
              <a:rPr lang="es-ES_tradnl" i="0" noProof="0" dirty="0" smtClean="0"/>
              <a:t> </a:t>
            </a:r>
            <a:r>
              <a:rPr lang="es-ES_tradnl" i="0" noProof="0" dirty="0" err="1" smtClean="0"/>
              <a:t>three</a:t>
            </a:r>
            <a:r>
              <a:rPr lang="es-ES_tradnl" i="0" noProof="0" dirty="0" smtClean="0"/>
              <a:t> </a:t>
            </a:r>
            <a:r>
              <a:rPr lang="es-ES_tradnl" i="0" noProof="0" dirty="0" err="1" smtClean="0"/>
              <a:t>plates</a:t>
            </a:r>
            <a:r>
              <a:rPr lang="es-ES_tradnl" i="0" noProof="0" dirty="0" smtClean="0"/>
              <a:t> </a:t>
            </a:r>
            <a:r>
              <a:rPr lang="es-ES_tradnl" i="0" noProof="0" dirty="0" err="1" smtClean="0"/>
              <a:t>move</a:t>
            </a:r>
            <a:r>
              <a:rPr lang="es-ES_tradnl" i="0" noProof="0" dirty="0" smtClean="0"/>
              <a:t> “</a:t>
            </a:r>
            <a:r>
              <a:rPr lang="es-ES_tradnl" i="0" noProof="0" dirty="0" err="1" smtClean="0"/>
              <a:t>westward</a:t>
            </a:r>
            <a:r>
              <a:rPr lang="es-ES_tradnl" i="0" noProof="0" dirty="0" smtClean="0"/>
              <a:t>” </a:t>
            </a:r>
            <a:r>
              <a:rPr lang="es-ES_tradnl" i="0" noProof="0" dirty="0" err="1" smtClean="0"/>
              <a:t>relative</a:t>
            </a:r>
            <a:r>
              <a:rPr lang="es-ES_tradnl" i="0" noProof="0" dirty="0" smtClean="0"/>
              <a:t> </a:t>
            </a:r>
            <a:r>
              <a:rPr lang="es-ES_tradnl" i="0" noProof="0" dirty="0" err="1" smtClean="0"/>
              <a:t>to</a:t>
            </a:r>
            <a:r>
              <a:rPr lang="es-ES_tradnl" i="0" noProof="0" dirty="0" smtClean="0"/>
              <a:t> </a:t>
            </a:r>
            <a:r>
              <a:rPr lang="es-ES_tradnl" i="0" noProof="0" dirty="0" err="1" smtClean="0"/>
              <a:t>the</a:t>
            </a:r>
            <a:r>
              <a:rPr lang="es-ES_tradnl" i="0" noProof="0" dirty="0" smtClean="0"/>
              <a:t> </a:t>
            </a:r>
            <a:r>
              <a:rPr lang="es-ES_tradnl" i="0" noProof="0" dirty="0" err="1" smtClean="0"/>
              <a:t>mantle</a:t>
            </a:r>
            <a:r>
              <a:rPr lang="es-ES_tradnl" i="0" noProof="0" dirty="0" smtClean="0"/>
              <a:t>.</a:t>
            </a:r>
            <a:endParaRPr lang="es-ES_tradnl" i="0" noProof="0" dirty="0"/>
          </a:p>
        </p:txBody>
      </p:sp>
      <p:sp>
        <p:nvSpPr>
          <p:cNvPr id="4" name="Slide Number Placeholder 3"/>
          <p:cNvSpPr>
            <a:spLocks noGrp="1"/>
          </p:cNvSpPr>
          <p:nvPr>
            <p:ph type="sldNum" sz="quarter" idx="10"/>
          </p:nvPr>
        </p:nvSpPr>
        <p:spPr/>
        <p:txBody>
          <a:bodyPr/>
          <a:lstStyle/>
          <a:p>
            <a:fld id="{A28EB864-C0B1-6645-B180-5DFA5C55D00F}" type="slidenum">
              <a:rPr lang="en-US" smtClean="0"/>
              <a:t>11</a:t>
            </a:fld>
            <a:endParaRPr lang="en-US"/>
          </a:p>
        </p:txBody>
      </p:sp>
    </p:spTree>
    <p:extLst>
      <p:ext uri="{BB962C8B-B14F-4D97-AF65-F5344CB8AC3E}">
        <p14:creationId xmlns:p14="http://schemas.microsoft.com/office/powerpoint/2010/main" val="35871223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A29C9F6-9D0D-7D46-9BBE-DDC44C03EE84}" type="datetimeFigureOut">
              <a:rPr lang="en-US" smtClean="0"/>
              <a:t>5/15/18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C08346-8F19-CE40-9306-BFAE7BE776F0}" type="slidenum">
              <a:rPr lang="en-US" smtClean="0"/>
              <a:t>‹#›</a:t>
            </a:fld>
            <a:endParaRPr lang="en-US"/>
          </a:p>
        </p:txBody>
      </p:sp>
    </p:spTree>
    <p:extLst>
      <p:ext uri="{BB962C8B-B14F-4D97-AF65-F5344CB8AC3E}">
        <p14:creationId xmlns:p14="http://schemas.microsoft.com/office/powerpoint/2010/main" val="12292927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A29C9F6-9D0D-7D46-9BBE-DDC44C03EE84}" type="datetimeFigureOut">
              <a:rPr lang="en-US" smtClean="0"/>
              <a:t>5/15/18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C08346-8F19-CE40-9306-BFAE7BE776F0}" type="slidenum">
              <a:rPr lang="en-US" smtClean="0"/>
              <a:t>‹#›</a:t>
            </a:fld>
            <a:endParaRPr lang="en-US"/>
          </a:p>
        </p:txBody>
      </p:sp>
    </p:spTree>
    <p:extLst>
      <p:ext uri="{BB962C8B-B14F-4D97-AF65-F5344CB8AC3E}">
        <p14:creationId xmlns:p14="http://schemas.microsoft.com/office/powerpoint/2010/main" val="7245930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A29C9F6-9D0D-7D46-9BBE-DDC44C03EE84}" type="datetimeFigureOut">
              <a:rPr lang="en-US" smtClean="0"/>
              <a:t>5/15/18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C08346-8F19-CE40-9306-BFAE7BE776F0}" type="slidenum">
              <a:rPr lang="en-US" smtClean="0"/>
              <a:t>‹#›</a:t>
            </a:fld>
            <a:endParaRPr lang="en-US"/>
          </a:p>
        </p:txBody>
      </p:sp>
    </p:spTree>
    <p:extLst>
      <p:ext uri="{BB962C8B-B14F-4D97-AF65-F5344CB8AC3E}">
        <p14:creationId xmlns:p14="http://schemas.microsoft.com/office/powerpoint/2010/main" val="19652107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A29C9F6-9D0D-7D46-9BBE-DDC44C03EE84}" type="datetimeFigureOut">
              <a:rPr lang="en-US" smtClean="0"/>
              <a:t>5/15/18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C08346-8F19-CE40-9306-BFAE7BE776F0}" type="slidenum">
              <a:rPr lang="en-US" smtClean="0"/>
              <a:t>‹#›</a:t>
            </a:fld>
            <a:endParaRPr lang="en-US"/>
          </a:p>
        </p:txBody>
      </p:sp>
    </p:spTree>
    <p:extLst>
      <p:ext uri="{BB962C8B-B14F-4D97-AF65-F5344CB8AC3E}">
        <p14:creationId xmlns:p14="http://schemas.microsoft.com/office/powerpoint/2010/main" val="7125835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A29C9F6-9D0D-7D46-9BBE-DDC44C03EE84}" type="datetimeFigureOut">
              <a:rPr lang="en-US" smtClean="0"/>
              <a:t>5/15/18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C08346-8F19-CE40-9306-BFAE7BE776F0}" type="slidenum">
              <a:rPr lang="en-US" smtClean="0"/>
              <a:t>‹#›</a:t>
            </a:fld>
            <a:endParaRPr lang="en-US"/>
          </a:p>
        </p:txBody>
      </p:sp>
    </p:spTree>
    <p:extLst>
      <p:ext uri="{BB962C8B-B14F-4D97-AF65-F5344CB8AC3E}">
        <p14:creationId xmlns:p14="http://schemas.microsoft.com/office/powerpoint/2010/main" val="2216138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A29C9F6-9D0D-7D46-9BBE-DDC44C03EE84}" type="datetimeFigureOut">
              <a:rPr lang="en-US" smtClean="0"/>
              <a:t>5/15/18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C08346-8F19-CE40-9306-BFAE7BE776F0}" type="slidenum">
              <a:rPr lang="en-US" smtClean="0"/>
              <a:t>‹#›</a:t>
            </a:fld>
            <a:endParaRPr lang="en-US"/>
          </a:p>
        </p:txBody>
      </p:sp>
    </p:spTree>
    <p:extLst>
      <p:ext uri="{BB962C8B-B14F-4D97-AF65-F5344CB8AC3E}">
        <p14:creationId xmlns:p14="http://schemas.microsoft.com/office/powerpoint/2010/main" val="30838436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A29C9F6-9D0D-7D46-9BBE-DDC44C03EE84}" type="datetimeFigureOut">
              <a:rPr lang="en-US" smtClean="0"/>
              <a:t>5/15/18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DC08346-8F19-CE40-9306-BFAE7BE776F0}" type="slidenum">
              <a:rPr lang="en-US" smtClean="0"/>
              <a:t>‹#›</a:t>
            </a:fld>
            <a:endParaRPr lang="en-US"/>
          </a:p>
        </p:txBody>
      </p:sp>
    </p:spTree>
    <p:extLst>
      <p:ext uri="{BB962C8B-B14F-4D97-AF65-F5344CB8AC3E}">
        <p14:creationId xmlns:p14="http://schemas.microsoft.com/office/powerpoint/2010/main" val="39095369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A29C9F6-9D0D-7D46-9BBE-DDC44C03EE84}" type="datetimeFigureOut">
              <a:rPr lang="en-US" smtClean="0"/>
              <a:t>5/15/18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C08346-8F19-CE40-9306-BFAE7BE776F0}" type="slidenum">
              <a:rPr lang="en-US" smtClean="0"/>
              <a:t>‹#›</a:t>
            </a:fld>
            <a:endParaRPr lang="en-US"/>
          </a:p>
        </p:txBody>
      </p:sp>
    </p:spTree>
    <p:extLst>
      <p:ext uri="{BB962C8B-B14F-4D97-AF65-F5344CB8AC3E}">
        <p14:creationId xmlns:p14="http://schemas.microsoft.com/office/powerpoint/2010/main" val="10014133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A29C9F6-9D0D-7D46-9BBE-DDC44C03EE84}" type="datetimeFigureOut">
              <a:rPr lang="en-US" smtClean="0"/>
              <a:t>5/15/18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DC08346-8F19-CE40-9306-BFAE7BE776F0}" type="slidenum">
              <a:rPr lang="en-US" smtClean="0"/>
              <a:t>‹#›</a:t>
            </a:fld>
            <a:endParaRPr lang="en-US"/>
          </a:p>
        </p:txBody>
      </p:sp>
    </p:spTree>
    <p:extLst>
      <p:ext uri="{BB962C8B-B14F-4D97-AF65-F5344CB8AC3E}">
        <p14:creationId xmlns:p14="http://schemas.microsoft.com/office/powerpoint/2010/main" val="16674130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A29C9F6-9D0D-7D46-9BBE-DDC44C03EE84}" type="datetimeFigureOut">
              <a:rPr lang="en-US" smtClean="0"/>
              <a:t>5/15/18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C08346-8F19-CE40-9306-BFAE7BE776F0}" type="slidenum">
              <a:rPr lang="en-US" smtClean="0"/>
              <a:t>‹#›</a:t>
            </a:fld>
            <a:endParaRPr lang="en-US"/>
          </a:p>
        </p:txBody>
      </p:sp>
    </p:spTree>
    <p:extLst>
      <p:ext uri="{BB962C8B-B14F-4D97-AF65-F5344CB8AC3E}">
        <p14:creationId xmlns:p14="http://schemas.microsoft.com/office/powerpoint/2010/main" val="42029165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A29C9F6-9D0D-7D46-9BBE-DDC44C03EE84}" type="datetimeFigureOut">
              <a:rPr lang="en-US" smtClean="0"/>
              <a:t>5/15/18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C08346-8F19-CE40-9306-BFAE7BE776F0}" type="slidenum">
              <a:rPr lang="en-US" smtClean="0"/>
              <a:t>‹#›</a:t>
            </a:fld>
            <a:endParaRPr lang="en-US"/>
          </a:p>
        </p:txBody>
      </p:sp>
    </p:spTree>
    <p:extLst>
      <p:ext uri="{BB962C8B-B14F-4D97-AF65-F5344CB8AC3E}">
        <p14:creationId xmlns:p14="http://schemas.microsoft.com/office/powerpoint/2010/main" val="2588699620"/>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A29C9F6-9D0D-7D46-9BBE-DDC44C03EE84}" type="datetimeFigureOut">
              <a:rPr lang="en-US" smtClean="0"/>
              <a:t>5/15/18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DC08346-8F19-CE40-9306-BFAE7BE776F0}" type="slidenum">
              <a:rPr lang="en-US" smtClean="0"/>
              <a:t>‹#›</a:t>
            </a:fld>
            <a:endParaRPr lang="en-US"/>
          </a:p>
        </p:txBody>
      </p:sp>
    </p:spTree>
    <p:extLst>
      <p:ext uri="{BB962C8B-B14F-4D97-AF65-F5344CB8AC3E}">
        <p14:creationId xmlns:p14="http://schemas.microsoft.com/office/powerpoint/2010/main" val="223550249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12.png"/><Relationship Id="rId1" Type="http://schemas.openxmlformats.org/officeDocument/2006/relationships/slideLayout" Target="../slideLayouts/slideLayout7.xml"/><Relationship Id="rId2" Type="http://schemas.openxmlformats.org/officeDocument/2006/relationships/notesSlide" Target="../notesSlides/notesSlide8.xml"/></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13.gif"/><Relationship Id="rId1" Type="http://schemas.openxmlformats.org/officeDocument/2006/relationships/slideLayout" Target="../slideLayouts/slideLayout7.xml"/><Relationship Id="rId2" Type="http://schemas.openxmlformats.org/officeDocument/2006/relationships/notesSlide" Target="../notesSlides/notesSlide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14.png"/><Relationship Id="rId1" Type="http://schemas.openxmlformats.org/officeDocument/2006/relationships/slideLayout" Target="../slideLayouts/slideLayout7.xml"/><Relationship Id="rId2" Type="http://schemas.openxmlformats.org/officeDocument/2006/relationships/notesSlide" Target="../notesSlides/notesSlide10.xml"/></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15.png"/><Relationship Id="rId1" Type="http://schemas.openxmlformats.org/officeDocument/2006/relationships/slideLayout" Target="../slideLayouts/slideLayout1.xml"/><Relationship Id="rId2" Type="http://schemas.openxmlformats.org/officeDocument/2006/relationships/notesSlide" Target="../notesSlides/notesSlide11.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2.xml"/><Relationship Id="rId4" Type="http://schemas.openxmlformats.org/officeDocument/2006/relationships/image" Target="../media/image1.png"/><Relationship Id="rId5" Type="http://schemas.openxmlformats.org/officeDocument/2006/relationships/oleObject" Target="../embeddings/oleObject1.bin"/><Relationship Id="rId6" Type="http://schemas.openxmlformats.org/officeDocument/2006/relationships/image" Target="../media/image16.emf"/><Relationship Id="rId7" Type="http://schemas.openxmlformats.org/officeDocument/2006/relationships/image" Target="../media/image17.wmf"/><Relationship Id="rId1" Type="http://schemas.openxmlformats.org/officeDocument/2006/relationships/vmlDrawing" Target="../drawings/vmlDrawing1.vml"/><Relationship Id="rId2"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3.xml"/><Relationship Id="rId4" Type="http://schemas.openxmlformats.org/officeDocument/2006/relationships/image" Target="../media/image1.png"/><Relationship Id="rId5" Type="http://schemas.openxmlformats.org/officeDocument/2006/relationships/oleObject" Target="../embeddings/oleObject2.bin"/><Relationship Id="rId6" Type="http://schemas.openxmlformats.org/officeDocument/2006/relationships/image" Target="../media/image18.emf"/><Relationship Id="rId7" Type="http://schemas.openxmlformats.org/officeDocument/2006/relationships/image" Target="../media/image17.wmf"/><Relationship Id="rId1" Type="http://schemas.openxmlformats.org/officeDocument/2006/relationships/vmlDrawing" Target="../drawings/vmlDrawing2.vml"/><Relationship Id="rId2"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4.xml"/><Relationship Id="rId4" Type="http://schemas.openxmlformats.org/officeDocument/2006/relationships/image" Target="../media/image1.png"/><Relationship Id="rId5" Type="http://schemas.openxmlformats.org/officeDocument/2006/relationships/oleObject" Target="../embeddings/oleObject3.bin"/><Relationship Id="rId6" Type="http://schemas.openxmlformats.org/officeDocument/2006/relationships/image" Target="../media/image19.emf"/><Relationship Id="rId7" Type="http://schemas.openxmlformats.org/officeDocument/2006/relationships/image" Target="../media/image17.wmf"/><Relationship Id="rId1" Type="http://schemas.openxmlformats.org/officeDocument/2006/relationships/vmlDrawing" Target="../drawings/vmlDrawing3.vml"/><Relationship Id="rId2"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5.xml"/><Relationship Id="rId4" Type="http://schemas.openxmlformats.org/officeDocument/2006/relationships/image" Target="../media/image1.png"/><Relationship Id="rId5" Type="http://schemas.openxmlformats.org/officeDocument/2006/relationships/oleObject" Target="../embeddings/oleObject4.bin"/><Relationship Id="rId6" Type="http://schemas.openxmlformats.org/officeDocument/2006/relationships/image" Target="../media/image20.emf"/><Relationship Id="rId7" Type="http://schemas.openxmlformats.org/officeDocument/2006/relationships/image" Target="../media/image17.wmf"/><Relationship Id="rId1" Type="http://schemas.openxmlformats.org/officeDocument/2006/relationships/vmlDrawing" Target="../drawings/vmlDrawing4.vml"/><Relationship Id="rId2"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6.xml"/><Relationship Id="rId4" Type="http://schemas.openxmlformats.org/officeDocument/2006/relationships/image" Target="../media/image1.png"/><Relationship Id="rId5" Type="http://schemas.openxmlformats.org/officeDocument/2006/relationships/oleObject" Target="../embeddings/oleObject5.bin"/><Relationship Id="rId6" Type="http://schemas.openxmlformats.org/officeDocument/2006/relationships/image" Target="../media/image21.emf"/><Relationship Id="rId7" Type="http://schemas.openxmlformats.org/officeDocument/2006/relationships/image" Target="../media/image17.wmf"/><Relationship Id="rId1" Type="http://schemas.openxmlformats.org/officeDocument/2006/relationships/vmlDrawing" Target="../drawings/vmlDrawing5.vml"/><Relationship Id="rId2"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2.png"/><Relationship Id="rId1" Type="http://schemas.openxmlformats.org/officeDocument/2006/relationships/slideLayout" Target="../slideLayouts/slideLayout7.xml"/><Relationship Id="rId2" Type="http://schemas.openxmlformats.org/officeDocument/2006/relationships/notesSlide" Target="../notesSlides/notesSlide1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8.xml"/><Relationship Id="rId3" Type="http://schemas.openxmlformats.org/officeDocument/2006/relationships/image" Target="../media/image1.png"/></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3.png"/><Relationship Id="rId1" Type="http://schemas.openxmlformats.org/officeDocument/2006/relationships/slideLayout" Target="../slideLayouts/slideLayout7.xml"/><Relationship Id="rId2" Type="http://schemas.openxmlformats.org/officeDocument/2006/relationships/notesSlide" Target="../notesSlides/notesSlide19.xml"/></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4.png"/><Relationship Id="rId1" Type="http://schemas.openxmlformats.org/officeDocument/2006/relationships/slideLayout" Target="../slideLayouts/slideLayout7.xml"/><Relationship Id="rId2" Type="http://schemas.openxmlformats.org/officeDocument/2006/relationships/notesSlide" Target="../notesSlides/notesSlide20.xml"/></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4.png"/><Relationship Id="rId1" Type="http://schemas.openxmlformats.org/officeDocument/2006/relationships/slideLayout" Target="../slideLayouts/slideLayout7.xml"/><Relationship Id="rId2" Type="http://schemas.openxmlformats.org/officeDocument/2006/relationships/notesSlide" Target="../notesSlides/notesSlide2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2.xml"/><Relationship Id="rId3" Type="http://schemas.openxmlformats.org/officeDocument/2006/relationships/image" Target="../media/image1.png"/></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5.png"/><Relationship Id="rId1" Type="http://schemas.openxmlformats.org/officeDocument/2006/relationships/slideLayout" Target="../slideLayouts/slideLayout7.xml"/><Relationship Id="rId2" Type="http://schemas.openxmlformats.org/officeDocument/2006/relationships/notesSlide" Target="../notesSlides/notesSlide23.xml"/></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6.png"/><Relationship Id="rId1" Type="http://schemas.openxmlformats.org/officeDocument/2006/relationships/slideLayout" Target="../slideLayouts/slideLayout7.xml"/><Relationship Id="rId2" Type="http://schemas.openxmlformats.org/officeDocument/2006/relationships/notesSlide" Target="../notesSlides/notesSlide24.xml"/></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7.png"/><Relationship Id="rId1" Type="http://schemas.openxmlformats.org/officeDocument/2006/relationships/slideLayout" Target="../slideLayouts/slideLayout7.xml"/><Relationship Id="rId2" Type="http://schemas.openxmlformats.org/officeDocument/2006/relationships/notesSlide" Target="../notesSlides/notesSlide25.xml"/></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7.png"/><Relationship Id="rId1" Type="http://schemas.openxmlformats.org/officeDocument/2006/relationships/slideLayout" Target="../slideLayouts/slideLayout7.xml"/><Relationship Id="rId2" Type="http://schemas.openxmlformats.org/officeDocument/2006/relationships/notesSlide" Target="../notesSlides/notesSlide26.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jpg"/><Relationship Id="rId5" Type="http://schemas.openxmlformats.org/officeDocument/2006/relationships/image" Target="../media/image3.png"/><Relationship Id="rId1" Type="http://schemas.openxmlformats.org/officeDocument/2006/relationships/slideLayout" Target="../slideLayouts/slideLayout7.xml"/><Relationship Id="rId2" Type="http://schemas.openxmlformats.org/officeDocument/2006/relationships/notesSlide" Target="../notesSlides/notesSlide1.xml"/></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8.png"/><Relationship Id="rId1" Type="http://schemas.openxmlformats.org/officeDocument/2006/relationships/slideLayout" Target="../slideLayouts/slideLayout7.xml"/><Relationship Id="rId2" Type="http://schemas.openxmlformats.org/officeDocument/2006/relationships/notesSlide" Target="../notesSlides/notesSlide27.xml"/></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7.png"/><Relationship Id="rId1" Type="http://schemas.openxmlformats.org/officeDocument/2006/relationships/slideLayout" Target="../slideLayouts/slideLayout7.xml"/><Relationship Id="rId2" Type="http://schemas.openxmlformats.org/officeDocument/2006/relationships/notesSlide" Target="../notesSlides/notesSlide28.xml"/></Relationships>
</file>

<file path=ppt/slides/_rels/slide32.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9.png"/><Relationship Id="rId1" Type="http://schemas.openxmlformats.org/officeDocument/2006/relationships/slideLayout" Target="../slideLayouts/slideLayout7.xml"/><Relationship Id="rId2" Type="http://schemas.openxmlformats.org/officeDocument/2006/relationships/notesSlide" Target="../notesSlides/notesSlide29.xml"/></Relationships>
</file>

<file path=ppt/slides/_rels/slide33.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30.png"/><Relationship Id="rId1" Type="http://schemas.openxmlformats.org/officeDocument/2006/relationships/slideLayout" Target="../slideLayouts/slideLayout7.xml"/><Relationship Id="rId2" Type="http://schemas.openxmlformats.org/officeDocument/2006/relationships/notesSlide" Target="../notesSlides/notesSlide30.xml"/></Relationships>
</file>

<file path=ppt/slides/_rels/slide34.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31.png"/><Relationship Id="rId1" Type="http://schemas.openxmlformats.org/officeDocument/2006/relationships/slideLayout" Target="../slideLayouts/slideLayout7.xml"/><Relationship Id="rId2" Type="http://schemas.openxmlformats.org/officeDocument/2006/relationships/notesSlide" Target="../notesSlides/notesSlide31.xml"/></Relationships>
</file>

<file path=ppt/slides/_rels/slide35.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32.png"/><Relationship Id="rId1" Type="http://schemas.openxmlformats.org/officeDocument/2006/relationships/slideLayout" Target="../slideLayouts/slideLayout7.xml"/><Relationship Id="rId2" Type="http://schemas.openxmlformats.org/officeDocument/2006/relationships/notesSlide" Target="../notesSlides/notesSlide32.xml"/></Relationships>
</file>

<file path=ppt/slides/_rels/slide36.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33.png"/><Relationship Id="rId1" Type="http://schemas.openxmlformats.org/officeDocument/2006/relationships/slideLayout" Target="../slideLayouts/slideLayout7.xml"/><Relationship Id="rId2" Type="http://schemas.openxmlformats.org/officeDocument/2006/relationships/notesSlide" Target="../notesSlides/notesSlide33.xml"/></Relationships>
</file>

<file path=ppt/slides/_rels/slide37.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34.png"/><Relationship Id="rId1" Type="http://schemas.openxmlformats.org/officeDocument/2006/relationships/slideLayout" Target="../slideLayouts/slideLayout7.xml"/><Relationship Id="rId2" Type="http://schemas.openxmlformats.org/officeDocument/2006/relationships/notesSlide" Target="../notesSlides/notesSlide34.xml"/></Relationships>
</file>

<file path=ppt/slides/_rels/slide38.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35.png"/><Relationship Id="rId1" Type="http://schemas.openxmlformats.org/officeDocument/2006/relationships/slideLayout" Target="../slideLayouts/slideLayout7.xml"/><Relationship Id="rId2" Type="http://schemas.openxmlformats.org/officeDocument/2006/relationships/notesSlide" Target="../notesSlides/notesSlide35.xml"/></Relationships>
</file>

<file path=ppt/slides/_rels/slide39.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36.png"/><Relationship Id="rId1" Type="http://schemas.openxmlformats.org/officeDocument/2006/relationships/slideLayout" Target="../slideLayouts/slideLayout7.xml"/><Relationship Id="rId2" Type="http://schemas.openxmlformats.org/officeDocument/2006/relationships/notesSlide" Target="../notesSlides/notesSlide36.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4.png"/><Relationship Id="rId1" Type="http://schemas.openxmlformats.org/officeDocument/2006/relationships/slideLayout" Target="../slideLayouts/slideLayout6.xml"/><Relationship Id="rId2" Type="http://schemas.openxmlformats.org/officeDocument/2006/relationships/notesSlide" Target="../notesSlides/notesSlide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36.png"/></Relationships>
</file>

<file path=ppt/slides/_rels/slide41.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37.png"/><Relationship Id="rId1" Type="http://schemas.openxmlformats.org/officeDocument/2006/relationships/slideLayout" Target="../slideLayouts/slideLayout7.xml"/><Relationship Id="rId2" Type="http://schemas.openxmlformats.org/officeDocument/2006/relationships/notesSlide" Target="../notesSlides/notesSlide37.xml"/></Relationships>
</file>

<file path=ppt/slides/_rels/slide42.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38.png"/><Relationship Id="rId1" Type="http://schemas.openxmlformats.org/officeDocument/2006/relationships/slideLayout" Target="../slideLayouts/slideLayout7.xml"/><Relationship Id="rId2" Type="http://schemas.openxmlformats.org/officeDocument/2006/relationships/notesSlide" Target="../notesSlides/notesSlide38.xml"/></Relationships>
</file>

<file path=ppt/slides/_rels/slide43.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39.png"/><Relationship Id="rId1" Type="http://schemas.openxmlformats.org/officeDocument/2006/relationships/slideLayout" Target="../slideLayouts/slideLayout7.xml"/><Relationship Id="rId2" Type="http://schemas.openxmlformats.org/officeDocument/2006/relationships/notesSlide" Target="../notesSlides/notesSlide39.xml"/></Relationships>
</file>

<file path=ppt/slides/_rels/slide44.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40.png"/><Relationship Id="rId1" Type="http://schemas.openxmlformats.org/officeDocument/2006/relationships/slideLayout" Target="../slideLayouts/slideLayout7.xml"/><Relationship Id="rId2" Type="http://schemas.openxmlformats.org/officeDocument/2006/relationships/notesSlide" Target="../notesSlides/notesSlide40.xml"/></Relationships>
</file>

<file path=ppt/slides/_rels/slide45.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41.png"/><Relationship Id="rId1" Type="http://schemas.openxmlformats.org/officeDocument/2006/relationships/slideLayout" Target="../slideLayouts/slideLayout7.xml"/><Relationship Id="rId2" Type="http://schemas.openxmlformats.org/officeDocument/2006/relationships/notesSlide" Target="../notesSlides/notesSlide41.xml"/></Relationships>
</file>

<file path=ppt/slides/_rels/slide46.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42.png"/><Relationship Id="rId1" Type="http://schemas.openxmlformats.org/officeDocument/2006/relationships/slideLayout" Target="../slideLayouts/slideLayout7.xml"/><Relationship Id="rId2" Type="http://schemas.openxmlformats.org/officeDocument/2006/relationships/notesSlide" Target="../notesSlides/notesSlide42.xml"/></Relationships>
</file>

<file path=ppt/slides/_rels/slide47.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43.png"/><Relationship Id="rId1" Type="http://schemas.openxmlformats.org/officeDocument/2006/relationships/slideLayout" Target="../slideLayouts/slideLayout7.xml"/><Relationship Id="rId2" Type="http://schemas.openxmlformats.org/officeDocument/2006/relationships/notesSlide" Target="../notesSlides/notesSlide43.xml"/></Relationships>
</file>

<file path=ppt/slides/_rels/slide48.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44.png"/><Relationship Id="rId5" Type="http://schemas.openxmlformats.org/officeDocument/2006/relationships/image" Target="../media/image45.png"/><Relationship Id="rId1" Type="http://schemas.openxmlformats.org/officeDocument/2006/relationships/slideLayout" Target="../slideLayouts/slideLayout7.xml"/><Relationship Id="rId2" Type="http://schemas.openxmlformats.org/officeDocument/2006/relationships/notesSlide" Target="../notesSlides/notesSlide44.xml"/></Relationships>
</file>

<file path=ppt/slides/_rels/slide49.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46.png"/><Relationship Id="rId1" Type="http://schemas.openxmlformats.org/officeDocument/2006/relationships/slideLayout" Target="../slideLayouts/slideLayout7.xml"/><Relationship Id="rId2" Type="http://schemas.openxmlformats.org/officeDocument/2006/relationships/notesSlide" Target="../notesSlides/notesSlide45.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5.png"/><Relationship Id="rId1" Type="http://schemas.openxmlformats.org/officeDocument/2006/relationships/slideLayout" Target="../slideLayouts/slideLayout7.xml"/><Relationship Id="rId2" Type="http://schemas.openxmlformats.org/officeDocument/2006/relationships/notesSlide" Target="../notesSlides/notesSlide3.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6.gif"/><Relationship Id="rId5" Type="http://schemas.openxmlformats.org/officeDocument/2006/relationships/image" Target="../media/image7.png"/><Relationship Id="rId6" Type="http://schemas.openxmlformats.org/officeDocument/2006/relationships/image" Target="../media/image8.png"/><Relationship Id="rId1" Type="http://schemas.openxmlformats.org/officeDocument/2006/relationships/slideLayout" Target="../slideLayouts/slideLayout7.xml"/><Relationship Id="rId2" Type="http://schemas.openxmlformats.org/officeDocument/2006/relationships/notesSlide" Target="../notesSlides/notesSlide4.xm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9.png"/><Relationship Id="rId1" Type="http://schemas.openxmlformats.org/officeDocument/2006/relationships/slideLayout" Target="../slideLayouts/slideLayout7.xml"/><Relationship Id="rId2" Type="http://schemas.openxmlformats.org/officeDocument/2006/relationships/notesSlide" Target="../notesSlides/notesSlide5.xml"/></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10.png"/><Relationship Id="rId1" Type="http://schemas.openxmlformats.org/officeDocument/2006/relationships/slideLayout" Target="../slideLayouts/slideLayout7.xml"/><Relationship Id="rId2" Type="http://schemas.openxmlformats.org/officeDocument/2006/relationships/notesSlide" Target="../notesSlides/notesSlide6.xml"/></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11.png"/><Relationship Id="rId1" Type="http://schemas.openxmlformats.org/officeDocument/2006/relationships/slideLayout" Target="../slideLayouts/slideLayout7.xml"/><Relationship Id="rId2" Type="http://schemas.openxmlformats.org/officeDocument/2006/relationships/notesSlide" Target="../notesSlides/notesSlide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2"/>
          <a:tile tx="0" ty="0" sx="100000" sy="100000" flip="none" algn="tl"/>
        </a:blipFill>
        <a:effectLst/>
      </p:bgPr>
    </p:bg>
    <p:spTree>
      <p:nvGrpSpPr>
        <p:cNvPr id="1" name=""/>
        <p:cNvGrpSpPr/>
        <p:nvPr/>
      </p:nvGrpSpPr>
      <p:grpSpPr>
        <a:xfrm>
          <a:off x="0" y="0"/>
          <a:ext cx="0" cy="0"/>
          <a:chOff x="0" y="0"/>
          <a:chExt cx="0" cy="0"/>
        </a:xfrm>
      </p:grpSpPr>
      <p:sp>
        <p:nvSpPr>
          <p:cNvPr id="3" name="Text Box 2"/>
          <p:cNvSpPr txBox="1">
            <a:spLocks noChangeArrowheads="1"/>
          </p:cNvSpPr>
          <p:nvPr/>
        </p:nvSpPr>
        <p:spPr bwMode="auto">
          <a:xfrm>
            <a:off x="0" y="45367"/>
            <a:ext cx="9144000" cy="68178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46269" tIns="23134" rIns="46269" bIns="23134">
            <a:spAutoFit/>
          </a:bodyPr>
          <a:lstStyle>
            <a:lvl1pPr eaLnBrk="0" hangingPunct="0">
              <a:defRPr sz="2800" b="1">
                <a:solidFill>
                  <a:schemeClr val="tx1"/>
                </a:solidFill>
                <a:latin typeface="Tempus Sans ITC" charset="0"/>
                <a:ea typeface="ＭＳ Ｐゴシック" charset="0"/>
                <a:cs typeface="ＭＳ Ｐゴシック" charset="0"/>
              </a:defRPr>
            </a:lvl1pPr>
            <a:lvl2pPr marL="742950" indent="-285750" eaLnBrk="0" hangingPunct="0">
              <a:defRPr sz="2800" b="1">
                <a:solidFill>
                  <a:schemeClr val="tx1"/>
                </a:solidFill>
                <a:latin typeface="Tempus Sans ITC" charset="0"/>
                <a:ea typeface="ＭＳ Ｐゴシック" charset="0"/>
              </a:defRPr>
            </a:lvl2pPr>
            <a:lvl3pPr marL="1143000" indent="-228600" eaLnBrk="0" hangingPunct="0">
              <a:defRPr sz="2800" b="1">
                <a:solidFill>
                  <a:schemeClr val="tx1"/>
                </a:solidFill>
                <a:latin typeface="Tempus Sans ITC" charset="0"/>
                <a:ea typeface="ＭＳ Ｐゴシック" charset="0"/>
              </a:defRPr>
            </a:lvl3pPr>
            <a:lvl4pPr marL="1600200" indent="-228600" eaLnBrk="0" hangingPunct="0">
              <a:defRPr sz="2800" b="1">
                <a:solidFill>
                  <a:schemeClr val="tx1"/>
                </a:solidFill>
                <a:latin typeface="Tempus Sans ITC" charset="0"/>
                <a:ea typeface="ＭＳ Ｐゴシック" charset="0"/>
              </a:defRPr>
            </a:lvl4pPr>
            <a:lvl5pPr marL="2057400" indent="-228600" eaLnBrk="0" hangingPunct="0">
              <a:defRPr sz="2800" b="1">
                <a:solidFill>
                  <a:schemeClr val="tx1"/>
                </a:solidFill>
                <a:latin typeface="Tempus Sans ITC"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empus Sans ITC"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empus Sans ITC"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empus Sans ITC"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empus Sans ITC" charset="0"/>
                <a:ea typeface="ＭＳ Ｐゴシック" charset="0"/>
              </a:defRPr>
            </a:lvl9pPr>
          </a:lstStyle>
          <a:p>
            <a:pPr algn="ctr"/>
            <a:r>
              <a:rPr lang="es-ES_tradnl" sz="4000" dirty="0">
                <a:latin typeface="Times New Roman"/>
                <a:cs typeface="Papyrus" charset="0"/>
              </a:rPr>
              <a:t>Nuevas aplicaciones geodésicas en la agrimensura moderna.</a:t>
            </a:r>
          </a:p>
          <a:p>
            <a:pPr algn="ctr"/>
            <a:endParaRPr lang="es-ES_tradnl" sz="4000" b="0" dirty="0">
              <a:latin typeface="Times New Roman"/>
              <a:cs typeface="Papyrus" charset="0"/>
            </a:endParaRPr>
          </a:p>
          <a:p>
            <a:pPr algn="ctr"/>
            <a:r>
              <a:rPr lang="es-ES_tradnl" sz="4000" b="0" dirty="0">
                <a:latin typeface="Times New Roman"/>
                <a:cs typeface="Papyrus" charset="0"/>
              </a:rPr>
              <a:t>Universidad de Buenos Aires</a:t>
            </a:r>
          </a:p>
          <a:p>
            <a:pPr algn="ctr"/>
            <a:r>
              <a:rPr lang="es-ES_tradnl" sz="4000" b="0" dirty="0">
                <a:latin typeface="Times New Roman"/>
                <a:cs typeface="Papyrus" charset="0"/>
              </a:rPr>
              <a:t>Marzo-Mayo, 2018</a:t>
            </a:r>
          </a:p>
          <a:p>
            <a:pPr algn="ctr"/>
            <a:endParaRPr lang="es-ES_tradnl" sz="4000" b="0" dirty="0">
              <a:latin typeface="Times New Roman"/>
              <a:cs typeface="Papyrus" charset="0"/>
            </a:endParaRPr>
          </a:p>
          <a:p>
            <a:pPr algn="ctr"/>
            <a:endParaRPr lang="es-ES_tradnl" sz="4000" b="0" dirty="0">
              <a:latin typeface="Times New Roman"/>
              <a:cs typeface="Papyrus" charset="0"/>
            </a:endParaRPr>
          </a:p>
          <a:p>
            <a:pPr algn="ctr"/>
            <a:r>
              <a:rPr lang="es-ES_tradnl" sz="4000" b="0" dirty="0">
                <a:latin typeface="Times New Roman"/>
                <a:cs typeface="Papyrus" charset="0"/>
              </a:rPr>
              <a:t>Dr. Robert Smalley</a:t>
            </a:r>
          </a:p>
          <a:p>
            <a:pPr algn="ctr"/>
            <a:r>
              <a:rPr lang="es-ES_tradnl" sz="4000" b="0" dirty="0" err="1">
                <a:latin typeface="Times New Roman"/>
                <a:cs typeface="Papyrus" charset="0"/>
              </a:rPr>
              <a:t>Fulbright</a:t>
            </a:r>
            <a:r>
              <a:rPr lang="es-ES_tradnl" sz="4000" b="0" dirty="0">
                <a:latin typeface="Times New Roman"/>
                <a:cs typeface="Papyrus" charset="0"/>
              </a:rPr>
              <a:t> </a:t>
            </a:r>
            <a:r>
              <a:rPr lang="es-ES_tradnl" sz="4000" b="0" dirty="0" err="1">
                <a:latin typeface="Times New Roman"/>
                <a:cs typeface="Papyrus" charset="0"/>
              </a:rPr>
              <a:t>Scholar</a:t>
            </a:r>
            <a:endParaRPr lang="es-ES_tradnl" sz="4000" b="0" dirty="0">
              <a:latin typeface="Times New Roman"/>
              <a:cs typeface="Papyrus" charset="0"/>
            </a:endParaRPr>
          </a:p>
          <a:p>
            <a:pPr algn="ctr"/>
            <a:endParaRPr lang="es-ES_tradnl" sz="4000" b="0" dirty="0">
              <a:latin typeface="Times New Roman"/>
              <a:cs typeface="Papyrus" charset="0"/>
            </a:endParaRPr>
          </a:p>
          <a:p>
            <a:pPr algn="ctr"/>
            <a:r>
              <a:rPr lang="es-ES_tradnl" sz="4000" b="0" dirty="0">
                <a:latin typeface="Times New Roman"/>
                <a:cs typeface="Papyrus" charset="0"/>
              </a:rPr>
              <a:t>Reunión </a:t>
            </a:r>
            <a:r>
              <a:rPr lang="es-ES_tradnl" sz="4000" b="0" dirty="0" smtClean="0">
                <a:latin typeface="Times New Roman"/>
                <a:cs typeface="Papyrus" charset="0"/>
              </a:rPr>
              <a:t>7         Mayo 10, </a:t>
            </a:r>
            <a:r>
              <a:rPr lang="es-ES_tradnl" sz="4000" b="0" dirty="0">
                <a:latin typeface="Times New Roman"/>
                <a:cs typeface="Papyrus" charset="0"/>
              </a:rPr>
              <a:t>2018</a:t>
            </a:r>
            <a:endParaRPr lang="en-US" sz="4000" b="0" dirty="0">
              <a:latin typeface="Times New Roman"/>
              <a:cs typeface="Papyrus" charset="0"/>
            </a:endParaRPr>
          </a:p>
        </p:txBody>
      </p:sp>
    </p:spTree>
    <p:extLst>
      <p:ext uri="{BB962C8B-B14F-4D97-AF65-F5344CB8AC3E}">
        <p14:creationId xmlns:p14="http://schemas.microsoft.com/office/powerpoint/2010/main" val="2118053568"/>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3"/>
          <a:tile tx="0" ty="0" sx="100000" sy="100000" flip="none" algn="tl"/>
        </a:blipFill>
        <a:effectLst/>
      </p:bgPr>
    </p:bg>
    <p:spTree>
      <p:nvGrpSpPr>
        <p:cNvPr id="1" name=""/>
        <p:cNvGrpSpPr/>
        <p:nvPr/>
      </p:nvGrpSpPr>
      <p:grpSpPr>
        <a:xfrm>
          <a:off x="0" y="0"/>
          <a:ext cx="0" cy="0"/>
          <a:chOff x="0" y="0"/>
          <a:chExt cx="0" cy="0"/>
        </a:xfrm>
      </p:grpSpPr>
      <p:sp>
        <p:nvSpPr>
          <p:cNvPr id="2" name="TextBox 1"/>
          <p:cNvSpPr txBox="1"/>
          <p:nvPr/>
        </p:nvSpPr>
        <p:spPr>
          <a:xfrm>
            <a:off x="3877733" y="2184400"/>
            <a:ext cx="184666" cy="369332"/>
          </a:xfrm>
          <a:prstGeom prst="rect">
            <a:avLst/>
          </a:prstGeom>
          <a:noFill/>
        </p:spPr>
        <p:txBody>
          <a:bodyPr wrap="none" rtlCol="0">
            <a:spAutoFit/>
          </a:bodyPr>
          <a:lstStyle/>
          <a:p>
            <a:endParaRPr lang="en-US" dirty="0"/>
          </a:p>
        </p:txBody>
      </p:sp>
      <p:pic>
        <p:nvPicPr>
          <p:cNvPr id="3" name="Picture 2" descr="HotspotsFig9_550.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6200" y="374648"/>
            <a:ext cx="9017001" cy="6246322"/>
          </a:xfrm>
          <a:prstGeom prst="rect">
            <a:avLst/>
          </a:prstGeom>
        </p:spPr>
      </p:pic>
    </p:spTree>
    <p:extLst>
      <p:ext uri="{BB962C8B-B14F-4D97-AF65-F5344CB8AC3E}">
        <p14:creationId xmlns:p14="http://schemas.microsoft.com/office/powerpoint/2010/main" val="209849258"/>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3"/>
          <a:tile tx="0" ty="0" sx="100000" sy="100000" flip="none" algn="tl"/>
        </a:blipFill>
        <a:effectLst/>
      </p:bgPr>
    </p:bg>
    <p:spTree>
      <p:nvGrpSpPr>
        <p:cNvPr id="1" name=""/>
        <p:cNvGrpSpPr/>
        <p:nvPr/>
      </p:nvGrpSpPr>
      <p:grpSpPr>
        <a:xfrm>
          <a:off x="0" y="0"/>
          <a:ext cx="0" cy="0"/>
          <a:chOff x="0" y="0"/>
          <a:chExt cx="0" cy="0"/>
        </a:xfrm>
      </p:grpSpPr>
      <p:sp>
        <p:nvSpPr>
          <p:cNvPr id="2" name="TextBox 1"/>
          <p:cNvSpPr txBox="1"/>
          <p:nvPr/>
        </p:nvSpPr>
        <p:spPr>
          <a:xfrm>
            <a:off x="3877733" y="2184400"/>
            <a:ext cx="184666" cy="369332"/>
          </a:xfrm>
          <a:prstGeom prst="rect">
            <a:avLst/>
          </a:prstGeom>
          <a:noFill/>
        </p:spPr>
        <p:txBody>
          <a:bodyPr wrap="none" rtlCol="0">
            <a:spAutoFit/>
          </a:bodyPr>
          <a:lstStyle/>
          <a:p>
            <a:endParaRPr lang="en-US" dirty="0"/>
          </a:p>
        </p:txBody>
      </p:sp>
      <p:pic>
        <p:nvPicPr>
          <p:cNvPr id="3" name="Picture 2" descr="HotspotsFig5_500.gif"/>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287862"/>
            <a:ext cx="9186332" cy="6338570"/>
          </a:xfrm>
          <a:prstGeom prst="rect">
            <a:avLst/>
          </a:prstGeom>
        </p:spPr>
      </p:pic>
    </p:spTree>
    <p:extLst>
      <p:ext uri="{BB962C8B-B14F-4D97-AF65-F5344CB8AC3E}">
        <p14:creationId xmlns:p14="http://schemas.microsoft.com/office/powerpoint/2010/main" val="3442693585"/>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2"/>
          <a:tile tx="0" ty="0" sx="100000" sy="100000" flip="none" algn="tl"/>
        </a:blipFill>
        <a:effectLst/>
      </p:bgPr>
    </p:bg>
    <p:spTree>
      <p:nvGrpSpPr>
        <p:cNvPr id="1" name=""/>
        <p:cNvGrpSpPr/>
        <p:nvPr/>
      </p:nvGrpSpPr>
      <p:grpSpPr>
        <a:xfrm>
          <a:off x="0" y="0"/>
          <a:ext cx="0" cy="0"/>
          <a:chOff x="0" y="0"/>
          <a:chExt cx="0" cy="0"/>
        </a:xfrm>
      </p:grpSpPr>
      <p:sp>
        <p:nvSpPr>
          <p:cNvPr id="2" name="TextBox 1"/>
          <p:cNvSpPr txBox="1"/>
          <p:nvPr/>
        </p:nvSpPr>
        <p:spPr>
          <a:xfrm>
            <a:off x="3877733" y="2184400"/>
            <a:ext cx="184666" cy="369332"/>
          </a:xfrm>
          <a:prstGeom prst="rect">
            <a:avLst/>
          </a:prstGeom>
          <a:noFill/>
        </p:spPr>
        <p:txBody>
          <a:bodyPr wrap="none" rtlCol="0">
            <a:spAutoFit/>
          </a:bodyPr>
          <a:lstStyle/>
          <a:p>
            <a:endParaRPr lang="en-US" dirty="0"/>
          </a:p>
        </p:txBody>
      </p:sp>
      <p:sp>
        <p:nvSpPr>
          <p:cNvPr id="3" name="TextBox 2"/>
          <p:cNvSpPr txBox="1"/>
          <p:nvPr/>
        </p:nvSpPr>
        <p:spPr>
          <a:xfrm>
            <a:off x="0" y="2184400"/>
            <a:ext cx="9144000" cy="523220"/>
          </a:xfrm>
          <a:prstGeom prst="rect">
            <a:avLst/>
          </a:prstGeom>
          <a:noFill/>
        </p:spPr>
        <p:txBody>
          <a:bodyPr wrap="square" rtlCol="0">
            <a:spAutoFit/>
          </a:bodyPr>
          <a:lstStyle/>
          <a:p>
            <a:pPr algn="ctr"/>
            <a:r>
              <a:rPr lang="es-ES_tradnl" sz="2800" dirty="0" smtClean="0">
                <a:latin typeface="Times"/>
                <a:cs typeface="Times"/>
              </a:rPr>
              <a:t>Volviendo a las deformaciones</a:t>
            </a:r>
            <a:endParaRPr lang="es-ES_tradnl" sz="2800" dirty="0">
              <a:latin typeface="Times"/>
              <a:cs typeface="Times"/>
            </a:endParaRPr>
          </a:p>
        </p:txBody>
      </p:sp>
    </p:spTree>
    <p:extLst>
      <p:ext uri="{BB962C8B-B14F-4D97-AF65-F5344CB8AC3E}">
        <p14:creationId xmlns:p14="http://schemas.microsoft.com/office/powerpoint/2010/main" val="3397947027"/>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3"/>
          <a:tile tx="0" ty="0" sx="100000" sy="100000" flip="none" algn="tl"/>
        </a:blipFill>
        <a:effectLst/>
      </p:bgPr>
    </p:bg>
    <p:spTree>
      <p:nvGrpSpPr>
        <p:cNvPr id="1" name=""/>
        <p:cNvGrpSpPr/>
        <p:nvPr/>
      </p:nvGrpSpPr>
      <p:grpSpPr>
        <a:xfrm>
          <a:off x="0" y="0"/>
          <a:ext cx="0" cy="0"/>
          <a:chOff x="0" y="0"/>
          <a:chExt cx="0" cy="0"/>
        </a:xfrm>
      </p:grpSpPr>
      <p:pic>
        <p:nvPicPr>
          <p:cNvPr id="5" name="Picture 4" descr="Kreemer_et_al-2014-Geochemistry%2C_Geophysics%2C_Geosystems(1).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3871" y="401250"/>
            <a:ext cx="9110129" cy="5699949"/>
          </a:xfrm>
          <a:prstGeom prst="rect">
            <a:avLst/>
          </a:prstGeom>
        </p:spPr>
      </p:pic>
      <p:sp>
        <p:nvSpPr>
          <p:cNvPr id="4" name="TextBox 3"/>
          <p:cNvSpPr txBox="1"/>
          <p:nvPr/>
        </p:nvSpPr>
        <p:spPr>
          <a:xfrm>
            <a:off x="16937" y="5718486"/>
            <a:ext cx="9144000" cy="584776"/>
          </a:xfrm>
          <a:prstGeom prst="rect">
            <a:avLst/>
          </a:prstGeom>
          <a:blipFill rotWithShape="1">
            <a:blip r:embed="rId3"/>
            <a:tile tx="0" ty="0" sx="100000" sy="100000" flip="none" algn="tl"/>
          </a:blipFill>
        </p:spPr>
        <p:txBody>
          <a:bodyPr wrap="square" rtlCol="0">
            <a:spAutoFit/>
          </a:bodyPr>
          <a:lstStyle/>
          <a:p>
            <a:pPr algn="ctr"/>
            <a:r>
              <a:rPr lang="es-ES" b="0" dirty="0" smtClean="0">
                <a:latin typeface="Times New Roman"/>
                <a:cs typeface="Times New Roman"/>
              </a:rPr>
              <a:t>Magnitud</a:t>
            </a:r>
            <a:r>
              <a:rPr lang="es-ES" dirty="0" smtClean="0">
                <a:latin typeface="Times New Roman"/>
                <a:cs typeface="Times New Roman"/>
              </a:rPr>
              <a:t> </a:t>
            </a:r>
            <a:r>
              <a:rPr lang="es-ES" dirty="0">
                <a:latin typeface="Times New Roman"/>
                <a:cs typeface="Times New Roman"/>
              </a:rPr>
              <a:t>de </a:t>
            </a:r>
            <a:r>
              <a:rPr lang="es-ES" dirty="0" smtClean="0">
                <a:latin typeface="Times New Roman"/>
                <a:cs typeface="Times New Roman"/>
              </a:rPr>
              <a:t>la velocidad </a:t>
            </a:r>
            <a:r>
              <a:rPr lang="es-ES" dirty="0">
                <a:latin typeface="Times New Roman"/>
                <a:cs typeface="Times New Roman"/>
              </a:rPr>
              <a:t>de </a:t>
            </a:r>
            <a:r>
              <a:rPr lang="es-ES" dirty="0" smtClean="0">
                <a:latin typeface="Times New Roman"/>
                <a:cs typeface="Times New Roman"/>
              </a:rPr>
              <a:t>deformación.</a:t>
            </a:r>
          </a:p>
          <a:p>
            <a:pPr algn="ctr"/>
            <a:r>
              <a:rPr lang="es-ES" sz="1400" b="0" dirty="0" smtClean="0">
                <a:latin typeface="Times New Roman"/>
                <a:cs typeface="Times New Roman"/>
              </a:rPr>
              <a:t>(</a:t>
            </a:r>
            <a:r>
              <a:rPr lang="es-ES" sz="1400" b="0" dirty="0" err="1" smtClean="0">
                <a:latin typeface="Times New Roman"/>
                <a:cs typeface="Times New Roman"/>
              </a:rPr>
              <a:t>Kreemer</a:t>
            </a:r>
            <a:r>
              <a:rPr lang="es-ES" sz="1400" b="0" dirty="0" smtClean="0">
                <a:latin typeface="Times New Roman"/>
                <a:cs typeface="Times New Roman"/>
              </a:rPr>
              <a:t> et al., 2014)</a:t>
            </a:r>
            <a:endParaRPr lang="en-US" sz="1400" b="0" dirty="0">
              <a:latin typeface="Times New Roman"/>
              <a:cs typeface="Times New Roman"/>
            </a:endParaRPr>
          </a:p>
        </p:txBody>
      </p:sp>
    </p:spTree>
    <p:extLst>
      <p:ext uri="{BB962C8B-B14F-4D97-AF65-F5344CB8AC3E}">
        <p14:creationId xmlns:p14="http://schemas.microsoft.com/office/powerpoint/2010/main" val="405735971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3"/>
          <a:tile tx="0" ty="0" sx="100000" sy="100000" flip="none" algn="tl"/>
        </a:blipFill>
        <a:effectLst/>
      </p:bgPr>
    </p:bg>
    <p:spTree>
      <p:nvGrpSpPr>
        <p:cNvPr id="1" name=""/>
        <p:cNvGrpSpPr/>
        <p:nvPr/>
      </p:nvGrpSpPr>
      <p:grpSpPr>
        <a:xfrm>
          <a:off x="0" y="0"/>
          <a:ext cx="0" cy="0"/>
          <a:chOff x="0" y="0"/>
          <a:chExt cx="0" cy="0"/>
        </a:xfrm>
      </p:grpSpPr>
      <p:pic>
        <p:nvPicPr>
          <p:cNvPr id="2" name="Picture 1" descr="GEM_GSRM_sisr_globe_South_America.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25400"/>
            <a:ext cx="9144000" cy="6797310"/>
          </a:xfrm>
          <a:prstGeom prst="rect">
            <a:avLst/>
          </a:prstGeom>
        </p:spPr>
      </p:pic>
    </p:spTree>
    <p:extLst>
      <p:ext uri="{BB962C8B-B14F-4D97-AF65-F5344CB8AC3E}">
        <p14:creationId xmlns:p14="http://schemas.microsoft.com/office/powerpoint/2010/main" val="496154558"/>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4"/>
          <a:tile tx="0" ty="0" sx="100000" sy="100000" flip="none" algn="tl"/>
        </a:blipFill>
        <a:effectLst/>
      </p:bgPr>
    </p:bg>
    <p:spTree>
      <p:nvGrpSpPr>
        <p:cNvPr id="1" name=""/>
        <p:cNvGrpSpPr/>
        <p:nvPr/>
      </p:nvGrpSpPr>
      <p:grpSpPr>
        <a:xfrm>
          <a:off x="0" y="0"/>
          <a:ext cx="0" cy="0"/>
          <a:chOff x="0" y="0"/>
          <a:chExt cx="0" cy="0"/>
        </a:xfrm>
      </p:grpSpPr>
      <p:graphicFrame>
        <p:nvGraphicFramePr>
          <p:cNvPr id="16386" name="Object 2"/>
          <p:cNvGraphicFramePr>
            <a:graphicFrameLocks noChangeAspect="1"/>
          </p:cNvGraphicFramePr>
          <p:nvPr>
            <p:extLst>
              <p:ext uri="{D42A27DB-BD31-4B8C-83A1-F6EECF244321}">
                <p14:modId xmlns:p14="http://schemas.microsoft.com/office/powerpoint/2010/main" val="1776443336"/>
              </p:ext>
            </p:extLst>
          </p:nvPr>
        </p:nvGraphicFramePr>
        <p:xfrm>
          <a:off x="455613" y="1898650"/>
          <a:ext cx="3362325" cy="933450"/>
        </p:xfrm>
        <a:graphic>
          <a:graphicData uri="http://schemas.openxmlformats.org/presentationml/2006/ole">
            <mc:AlternateContent xmlns:mc="http://schemas.openxmlformats.org/markup-compatibility/2006">
              <mc:Choice xmlns:v="urn:schemas-microsoft-com:vml" Requires="v">
                <p:oleObj spid="_x0000_s4166" name="Equation" r:id="rId5" imgW="1600200" imgH="444500" progId="Equation.3">
                  <p:embed/>
                </p:oleObj>
              </mc:Choice>
              <mc:Fallback>
                <p:oleObj name="Equation" r:id="rId5" imgW="1600200" imgH="444500" progId="Equation.3">
                  <p:embed/>
                  <p:pic>
                    <p:nvPicPr>
                      <p:cNvPr id="0" name=""/>
                      <p:cNvPicPr>
                        <a:picLocks noChangeAspect="1" noChangeArrowheads="1"/>
                      </p:cNvPicPr>
                      <p:nvPr/>
                    </p:nvPicPr>
                    <p:blipFill>
                      <a:blip r:embed="rId6"/>
                      <a:srcRect/>
                      <a:stretch>
                        <a:fillRect/>
                      </a:stretch>
                    </p:blipFill>
                    <p:spPr bwMode="auto">
                      <a:xfrm>
                        <a:off x="455613" y="1898650"/>
                        <a:ext cx="3362325" cy="9334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16387" name="Text Box 3"/>
          <p:cNvSpPr txBox="1">
            <a:spLocks noChangeArrowheads="1"/>
          </p:cNvSpPr>
          <p:nvPr/>
        </p:nvSpPr>
        <p:spPr bwMode="auto">
          <a:xfrm>
            <a:off x="0" y="-88900"/>
            <a:ext cx="9144000"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Tempus Sans ITC" charset="0"/>
                <a:ea typeface="ＭＳ Ｐゴシック" charset="0"/>
                <a:cs typeface="ＭＳ Ｐゴシック" charset="0"/>
              </a:defRPr>
            </a:lvl1pPr>
            <a:lvl2pPr marL="742950" indent="-285750" eaLnBrk="0" hangingPunct="0">
              <a:defRPr sz="2800" b="1">
                <a:solidFill>
                  <a:schemeClr val="tx1"/>
                </a:solidFill>
                <a:latin typeface="Tempus Sans ITC" charset="0"/>
                <a:ea typeface="ＭＳ Ｐゴシック" charset="0"/>
              </a:defRPr>
            </a:lvl2pPr>
            <a:lvl3pPr marL="1143000" indent="-228600" eaLnBrk="0" hangingPunct="0">
              <a:defRPr sz="2800" b="1">
                <a:solidFill>
                  <a:schemeClr val="tx1"/>
                </a:solidFill>
                <a:latin typeface="Tempus Sans ITC" charset="0"/>
                <a:ea typeface="ＭＳ Ｐゴシック" charset="0"/>
              </a:defRPr>
            </a:lvl3pPr>
            <a:lvl4pPr marL="1600200" indent="-228600" eaLnBrk="0" hangingPunct="0">
              <a:defRPr sz="2800" b="1">
                <a:solidFill>
                  <a:schemeClr val="tx1"/>
                </a:solidFill>
                <a:latin typeface="Tempus Sans ITC" charset="0"/>
                <a:ea typeface="ＭＳ Ｐゴシック" charset="0"/>
              </a:defRPr>
            </a:lvl4pPr>
            <a:lvl5pPr marL="2057400" indent="-228600" eaLnBrk="0" hangingPunct="0">
              <a:defRPr sz="2800" b="1">
                <a:solidFill>
                  <a:schemeClr val="tx1"/>
                </a:solidFill>
                <a:latin typeface="Tempus Sans ITC"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empus Sans ITC"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empus Sans ITC"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empus Sans ITC"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empus Sans ITC" charset="0"/>
                <a:ea typeface="ＭＳ Ｐゴシック" charset="0"/>
              </a:defRPr>
            </a:lvl9pPr>
          </a:lstStyle>
          <a:p>
            <a:pPr algn="ctr" eaLnBrk="1" hangingPunct="1">
              <a:spcBef>
                <a:spcPct val="50000"/>
              </a:spcBef>
            </a:pPr>
            <a:r>
              <a:rPr lang="es-ES_tradnl" b="0" dirty="0" smtClean="0">
                <a:latin typeface="Times"/>
                <a:cs typeface="Times"/>
              </a:rPr>
              <a:t>Determinación de</a:t>
            </a:r>
            <a:r>
              <a:rPr lang="es-ES_tradnl" b="0" dirty="0">
                <a:latin typeface="Times"/>
                <a:cs typeface="Times"/>
              </a:rPr>
              <a:t> </a:t>
            </a:r>
            <a:endParaRPr lang="es-ES_tradnl" b="0" dirty="0" smtClean="0">
              <a:latin typeface="Times"/>
              <a:cs typeface="Times"/>
            </a:endParaRPr>
          </a:p>
          <a:p>
            <a:pPr algn="ctr" eaLnBrk="1" hangingPunct="1">
              <a:spcBef>
                <a:spcPct val="50000"/>
              </a:spcBef>
            </a:pPr>
            <a:r>
              <a:rPr lang="es-ES_tradnl" b="0" dirty="0" smtClean="0">
                <a:latin typeface="Times"/>
                <a:cs typeface="Times"/>
              </a:rPr>
              <a:t>deformación o velocidad de deformación del</a:t>
            </a:r>
          </a:p>
          <a:p>
            <a:pPr algn="ctr" eaLnBrk="1" hangingPunct="1">
              <a:spcBef>
                <a:spcPct val="50000"/>
              </a:spcBef>
            </a:pPr>
            <a:r>
              <a:rPr lang="es-ES_tradnl" b="0" dirty="0">
                <a:latin typeface="Times"/>
                <a:cs typeface="Times"/>
              </a:rPr>
              <a:t>c</a:t>
            </a:r>
            <a:r>
              <a:rPr lang="es-ES_tradnl" b="0" dirty="0" smtClean="0">
                <a:latin typeface="Times"/>
                <a:cs typeface="Times"/>
              </a:rPr>
              <a:t>ampo de desplazamientos o velocidades.</a:t>
            </a:r>
          </a:p>
        </p:txBody>
      </p:sp>
      <p:pic>
        <p:nvPicPr>
          <p:cNvPr id="16388" name="Picture 4"/>
          <p:cNvPicPr>
            <a:picLocks noChangeAspect="1"/>
          </p:cNvPicPr>
          <p:nvPr/>
        </p:nvPicPr>
        <p:blipFill>
          <a:blip r:embed="rId7">
            <a:extLst>
              <a:ext uri="{28A0092B-C50C-407E-A947-70E740481C1C}">
                <a14:useLocalDpi xmlns:a14="http://schemas.microsoft.com/office/drawing/2010/main"/>
              </a:ext>
            </a:extLst>
          </a:blip>
          <a:srcRect/>
          <a:stretch>
            <a:fillRect/>
          </a:stretch>
        </p:blipFill>
        <p:spPr bwMode="auto">
          <a:xfrm>
            <a:off x="5232400" y="4165600"/>
            <a:ext cx="3937000" cy="269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sp>
        <p:nvSpPr>
          <p:cNvPr id="16390" name="Rectangle 6"/>
          <p:cNvSpPr>
            <a:spLocks noChangeArrowheads="1"/>
          </p:cNvSpPr>
          <p:nvPr/>
        </p:nvSpPr>
        <p:spPr bwMode="auto">
          <a:xfrm>
            <a:off x="368300" y="2054225"/>
            <a:ext cx="457200" cy="60960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latin typeface="Papyrus" charset="0"/>
            </a:endParaRPr>
          </a:p>
        </p:txBody>
      </p:sp>
      <p:sp>
        <p:nvSpPr>
          <p:cNvPr id="16392" name="Text Box 8"/>
          <p:cNvSpPr txBox="1">
            <a:spLocks noChangeArrowheads="1"/>
          </p:cNvSpPr>
          <p:nvPr/>
        </p:nvSpPr>
        <p:spPr bwMode="auto">
          <a:xfrm>
            <a:off x="0" y="3073400"/>
            <a:ext cx="91440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b="1">
                <a:solidFill>
                  <a:schemeClr val="tx1"/>
                </a:solidFill>
                <a:latin typeface="Tempus Sans ITC" charset="0"/>
                <a:ea typeface="ＭＳ Ｐゴシック" charset="0"/>
                <a:cs typeface="ＭＳ Ｐゴシック" charset="0"/>
              </a:defRPr>
            </a:lvl1pPr>
            <a:lvl2pPr marL="742950" indent="-285750" eaLnBrk="0" hangingPunct="0">
              <a:defRPr sz="2800" b="1">
                <a:solidFill>
                  <a:schemeClr val="tx1"/>
                </a:solidFill>
                <a:latin typeface="Tempus Sans ITC" charset="0"/>
                <a:ea typeface="ＭＳ Ｐゴシック" charset="0"/>
              </a:defRPr>
            </a:lvl2pPr>
            <a:lvl3pPr marL="1143000" indent="-228600" eaLnBrk="0" hangingPunct="0">
              <a:defRPr sz="2800" b="1">
                <a:solidFill>
                  <a:schemeClr val="tx1"/>
                </a:solidFill>
                <a:latin typeface="Tempus Sans ITC" charset="0"/>
                <a:ea typeface="ＭＳ Ｐゴシック" charset="0"/>
              </a:defRPr>
            </a:lvl3pPr>
            <a:lvl4pPr marL="1600200" indent="-228600" eaLnBrk="0" hangingPunct="0">
              <a:defRPr sz="2800" b="1">
                <a:solidFill>
                  <a:schemeClr val="tx1"/>
                </a:solidFill>
                <a:latin typeface="Tempus Sans ITC" charset="0"/>
                <a:ea typeface="ＭＳ Ｐゴシック" charset="0"/>
              </a:defRPr>
            </a:lvl4pPr>
            <a:lvl5pPr marL="2057400" indent="-228600" eaLnBrk="0" hangingPunct="0">
              <a:defRPr sz="2800" b="1">
                <a:solidFill>
                  <a:schemeClr val="tx1"/>
                </a:solidFill>
                <a:latin typeface="Tempus Sans ITC"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empus Sans ITC"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empus Sans ITC"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empus Sans ITC"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empus Sans ITC" charset="0"/>
                <a:ea typeface="ＭＳ Ｐゴシック" charset="0"/>
              </a:defRPr>
            </a:lvl9pPr>
          </a:lstStyle>
          <a:p>
            <a:pPr eaLnBrk="1" hangingPunct="1">
              <a:spcBef>
                <a:spcPct val="50000"/>
              </a:spcBef>
            </a:pPr>
            <a:r>
              <a:rPr lang="es-ES_tradnl" b="0" dirty="0" smtClean="0">
                <a:latin typeface="Times"/>
                <a:cs typeface="Times"/>
              </a:rPr>
              <a:t>La posición final depende en dos cosas</a:t>
            </a:r>
            <a:endParaRPr lang="es-ES_tradnl" b="0" dirty="0">
              <a:latin typeface="Times"/>
              <a:cs typeface="Times"/>
            </a:endParaRPr>
          </a:p>
        </p:txBody>
      </p:sp>
      <p:sp>
        <p:nvSpPr>
          <p:cNvPr id="16393" name="Line 9"/>
          <p:cNvSpPr>
            <a:spLocks noChangeShapeType="1"/>
          </p:cNvSpPr>
          <p:nvPr/>
        </p:nvSpPr>
        <p:spPr bwMode="auto">
          <a:xfrm flipH="1" flipV="1">
            <a:off x="812800" y="2628900"/>
            <a:ext cx="1409700" cy="584200"/>
          </a:xfrm>
          <a:prstGeom prst="line">
            <a:avLst/>
          </a:prstGeom>
          <a:noFill/>
          <a:ln w="38100">
            <a:solidFill>
              <a:srgbClr val="FF0000"/>
            </a:solidFill>
            <a:round/>
            <a:headEnd/>
            <a:tailEnd type="triangle" w="lg" len="lg"/>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221743914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4"/>
          <a:tile tx="0" ty="0" sx="100000" sy="100000" flip="none" algn="tl"/>
        </a:blipFill>
        <a:effectLst/>
      </p:bgPr>
    </p:bg>
    <p:spTree>
      <p:nvGrpSpPr>
        <p:cNvPr id="1" name=""/>
        <p:cNvGrpSpPr/>
        <p:nvPr/>
      </p:nvGrpSpPr>
      <p:grpSpPr>
        <a:xfrm>
          <a:off x="0" y="0"/>
          <a:ext cx="0" cy="0"/>
          <a:chOff x="0" y="0"/>
          <a:chExt cx="0" cy="0"/>
        </a:xfrm>
      </p:grpSpPr>
      <p:graphicFrame>
        <p:nvGraphicFramePr>
          <p:cNvPr id="16386" name="Object 2"/>
          <p:cNvGraphicFramePr>
            <a:graphicFrameLocks noChangeAspect="1"/>
          </p:cNvGraphicFramePr>
          <p:nvPr>
            <p:extLst>
              <p:ext uri="{D42A27DB-BD31-4B8C-83A1-F6EECF244321}">
                <p14:modId xmlns:p14="http://schemas.microsoft.com/office/powerpoint/2010/main" val="988537532"/>
              </p:ext>
            </p:extLst>
          </p:nvPr>
        </p:nvGraphicFramePr>
        <p:xfrm>
          <a:off x="481013" y="2109788"/>
          <a:ext cx="1735137" cy="479425"/>
        </p:xfrm>
        <a:graphic>
          <a:graphicData uri="http://schemas.openxmlformats.org/presentationml/2006/ole">
            <mc:AlternateContent xmlns:mc="http://schemas.openxmlformats.org/markup-compatibility/2006">
              <mc:Choice xmlns:v="urn:schemas-microsoft-com:vml" Requires="v">
                <p:oleObj spid="_x0000_s1091" name="Equation" r:id="rId5" imgW="825500" imgH="228600" progId="Equation.3">
                  <p:embed/>
                </p:oleObj>
              </mc:Choice>
              <mc:Fallback>
                <p:oleObj name="Equation" r:id="rId5" imgW="825500" imgH="228600" progId="Equation.3">
                  <p:embed/>
                  <p:pic>
                    <p:nvPicPr>
                      <p:cNvPr id="0" name=""/>
                      <p:cNvPicPr>
                        <a:picLocks noChangeAspect="1" noChangeArrowheads="1"/>
                      </p:cNvPicPr>
                      <p:nvPr/>
                    </p:nvPicPr>
                    <p:blipFill>
                      <a:blip r:embed="rId6"/>
                      <a:srcRect/>
                      <a:stretch>
                        <a:fillRect/>
                      </a:stretch>
                    </p:blipFill>
                    <p:spPr bwMode="auto">
                      <a:xfrm>
                        <a:off x="481013" y="2109788"/>
                        <a:ext cx="1735137" cy="4794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16387" name="Text Box 3"/>
          <p:cNvSpPr txBox="1">
            <a:spLocks noChangeArrowheads="1"/>
          </p:cNvSpPr>
          <p:nvPr/>
        </p:nvSpPr>
        <p:spPr bwMode="auto">
          <a:xfrm>
            <a:off x="0" y="12700"/>
            <a:ext cx="9144000"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Tempus Sans ITC" charset="0"/>
                <a:ea typeface="ＭＳ Ｐゴシック" charset="0"/>
                <a:cs typeface="ＭＳ Ｐゴシック" charset="0"/>
              </a:defRPr>
            </a:lvl1pPr>
            <a:lvl2pPr marL="742950" indent="-285750" eaLnBrk="0" hangingPunct="0">
              <a:defRPr sz="2800" b="1">
                <a:solidFill>
                  <a:schemeClr val="tx1"/>
                </a:solidFill>
                <a:latin typeface="Tempus Sans ITC" charset="0"/>
                <a:ea typeface="ＭＳ Ｐゴシック" charset="0"/>
              </a:defRPr>
            </a:lvl2pPr>
            <a:lvl3pPr marL="1143000" indent="-228600" eaLnBrk="0" hangingPunct="0">
              <a:defRPr sz="2800" b="1">
                <a:solidFill>
                  <a:schemeClr val="tx1"/>
                </a:solidFill>
                <a:latin typeface="Tempus Sans ITC" charset="0"/>
                <a:ea typeface="ＭＳ Ｐゴシック" charset="0"/>
              </a:defRPr>
            </a:lvl3pPr>
            <a:lvl4pPr marL="1600200" indent="-228600" eaLnBrk="0" hangingPunct="0">
              <a:defRPr sz="2800" b="1">
                <a:solidFill>
                  <a:schemeClr val="tx1"/>
                </a:solidFill>
                <a:latin typeface="Tempus Sans ITC" charset="0"/>
                <a:ea typeface="ＭＳ Ｐゴシック" charset="0"/>
              </a:defRPr>
            </a:lvl4pPr>
            <a:lvl5pPr marL="2057400" indent="-228600" eaLnBrk="0" hangingPunct="0">
              <a:defRPr sz="2800" b="1">
                <a:solidFill>
                  <a:schemeClr val="tx1"/>
                </a:solidFill>
                <a:latin typeface="Tempus Sans ITC"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empus Sans ITC"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empus Sans ITC"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empus Sans ITC"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empus Sans ITC" charset="0"/>
                <a:ea typeface="ＭＳ Ｐゴシック" charset="0"/>
              </a:defRPr>
            </a:lvl9pPr>
          </a:lstStyle>
          <a:p>
            <a:pPr algn="ctr" eaLnBrk="1" hangingPunct="1">
              <a:spcBef>
                <a:spcPct val="50000"/>
              </a:spcBef>
            </a:pPr>
            <a:r>
              <a:rPr lang="es-ES_tradnl" b="0" dirty="0" smtClean="0">
                <a:latin typeface="Times"/>
                <a:cs typeface="Times"/>
              </a:rPr>
              <a:t>Determinación de</a:t>
            </a:r>
            <a:r>
              <a:rPr lang="es-ES_tradnl" b="0" dirty="0">
                <a:latin typeface="Times"/>
                <a:cs typeface="Times"/>
              </a:rPr>
              <a:t> </a:t>
            </a:r>
            <a:endParaRPr lang="es-ES_tradnl" b="0" dirty="0" smtClean="0">
              <a:latin typeface="Times"/>
              <a:cs typeface="Times"/>
            </a:endParaRPr>
          </a:p>
          <a:p>
            <a:pPr algn="ctr" eaLnBrk="1" hangingPunct="1">
              <a:spcBef>
                <a:spcPct val="50000"/>
              </a:spcBef>
            </a:pPr>
            <a:r>
              <a:rPr lang="es-ES_tradnl" b="0" dirty="0" smtClean="0">
                <a:latin typeface="Times"/>
                <a:cs typeface="Times"/>
              </a:rPr>
              <a:t>deformación o velocidad de deformación del</a:t>
            </a:r>
          </a:p>
          <a:p>
            <a:pPr algn="ctr" eaLnBrk="1" hangingPunct="1">
              <a:spcBef>
                <a:spcPct val="50000"/>
              </a:spcBef>
            </a:pPr>
            <a:r>
              <a:rPr lang="es-ES_tradnl" b="0" dirty="0">
                <a:latin typeface="Times"/>
                <a:cs typeface="Times"/>
              </a:rPr>
              <a:t>c</a:t>
            </a:r>
            <a:r>
              <a:rPr lang="es-ES_tradnl" b="0" dirty="0" smtClean="0">
                <a:latin typeface="Times"/>
                <a:cs typeface="Times"/>
              </a:rPr>
              <a:t>ampo de desplazamientos o velocidades.</a:t>
            </a:r>
          </a:p>
        </p:txBody>
      </p:sp>
      <p:pic>
        <p:nvPicPr>
          <p:cNvPr id="16388" name="Picture 4"/>
          <p:cNvPicPr>
            <a:picLocks noChangeAspect="1"/>
          </p:cNvPicPr>
          <p:nvPr/>
        </p:nvPicPr>
        <p:blipFill>
          <a:blip r:embed="rId7">
            <a:extLst>
              <a:ext uri="{28A0092B-C50C-407E-A947-70E740481C1C}">
                <a14:useLocalDpi xmlns:a14="http://schemas.microsoft.com/office/drawing/2010/main"/>
              </a:ext>
            </a:extLst>
          </a:blip>
          <a:srcRect/>
          <a:stretch>
            <a:fillRect/>
          </a:stretch>
        </p:blipFill>
        <p:spPr bwMode="auto">
          <a:xfrm>
            <a:off x="5232400" y="4165600"/>
            <a:ext cx="3937000" cy="269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sp>
        <p:nvSpPr>
          <p:cNvPr id="16389" name="Rectangle 5"/>
          <p:cNvSpPr>
            <a:spLocks noChangeArrowheads="1"/>
          </p:cNvSpPr>
          <p:nvPr/>
        </p:nvSpPr>
        <p:spPr bwMode="auto">
          <a:xfrm>
            <a:off x="990600" y="2054225"/>
            <a:ext cx="342900" cy="60960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latin typeface="Papyrus" charset="0"/>
            </a:endParaRPr>
          </a:p>
        </p:txBody>
      </p:sp>
      <p:sp>
        <p:nvSpPr>
          <p:cNvPr id="16391" name="Text Box 7"/>
          <p:cNvSpPr txBox="1">
            <a:spLocks noChangeArrowheads="1"/>
          </p:cNvSpPr>
          <p:nvPr/>
        </p:nvSpPr>
        <p:spPr bwMode="auto">
          <a:xfrm>
            <a:off x="0" y="4457700"/>
            <a:ext cx="5467866"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b="1">
                <a:solidFill>
                  <a:schemeClr val="tx1"/>
                </a:solidFill>
                <a:latin typeface="Tempus Sans ITC" charset="0"/>
                <a:ea typeface="ＭＳ Ｐゴシック" charset="0"/>
                <a:cs typeface="ＭＳ Ｐゴシック" charset="0"/>
              </a:defRPr>
            </a:lvl1pPr>
            <a:lvl2pPr marL="742950" indent="-285750" eaLnBrk="0" hangingPunct="0">
              <a:defRPr sz="2800" b="1">
                <a:solidFill>
                  <a:schemeClr val="tx1"/>
                </a:solidFill>
                <a:latin typeface="Tempus Sans ITC" charset="0"/>
                <a:ea typeface="ＭＳ Ｐゴシック" charset="0"/>
              </a:defRPr>
            </a:lvl2pPr>
            <a:lvl3pPr marL="1143000" indent="-228600" eaLnBrk="0" hangingPunct="0">
              <a:defRPr sz="2800" b="1">
                <a:solidFill>
                  <a:schemeClr val="tx1"/>
                </a:solidFill>
                <a:latin typeface="Tempus Sans ITC" charset="0"/>
                <a:ea typeface="ＭＳ Ｐゴシック" charset="0"/>
              </a:defRPr>
            </a:lvl3pPr>
            <a:lvl4pPr marL="1600200" indent="-228600" eaLnBrk="0" hangingPunct="0">
              <a:defRPr sz="2800" b="1">
                <a:solidFill>
                  <a:schemeClr val="tx1"/>
                </a:solidFill>
                <a:latin typeface="Tempus Sans ITC" charset="0"/>
                <a:ea typeface="ＭＳ Ｐゴシック" charset="0"/>
              </a:defRPr>
            </a:lvl4pPr>
            <a:lvl5pPr marL="2057400" indent="-228600" eaLnBrk="0" hangingPunct="0">
              <a:defRPr sz="2800" b="1">
                <a:solidFill>
                  <a:schemeClr val="tx1"/>
                </a:solidFill>
                <a:latin typeface="Tempus Sans ITC"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empus Sans ITC"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empus Sans ITC"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empus Sans ITC"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empus Sans ITC" charset="0"/>
                <a:ea typeface="ＭＳ Ｐゴシック" charset="0"/>
              </a:defRPr>
            </a:lvl9pPr>
          </a:lstStyle>
          <a:p>
            <a:pPr eaLnBrk="1" hangingPunct="1">
              <a:spcBef>
                <a:spcPct val="50000"/>
              </a:spcBef>
            </a:pPr>
            <a:r>
              <a:rPr lang="es-ES_tradnl" b="0" dirty="0">
                <a:latin typeface="Times"/>
                <a:cs typeface="Times"/>
              </a:rPr>
              <a:t>U</a:t>
            </a:r>
            <a:r>
              <a:rPr lang="es-ES_tradnl" b="0" dirty="0" smtClean="0">
                <a:latin typeface="Times"/>
                <a:cs typeface="Times"/>
              </a:rPr>
              <a:t>na translación y otro termino que es una combinación de un </a:t>
            </a:r>
            <a:r>
              <a:rPr lang="es-ES_tradnl" b="0" dirty="0" smtClean="0">
                <a:latin typeface="Times"/>
                <a:cs typeface="Times"/>
              </a:rPr>
              <a:t>tensor (matriz)  </a:t>
            </a:r>
            <a:r>
              <a:rPr lang="es-ES_tradnl" b="0" dirty="0" smtClean="0">
                <a:latin typeface="Times"/>
                <a:cs typeface="Times"/>
              </a:rPr>
              <a:t>y los posiciones.</a:t>
            </a:r>
            <a:endParaRPr lang="es-ES_tradnl" b="0" dirty="0">
              <a:latin typeface="Times"/>
              <a:cs typeface="Times"/>
            </a:endParaRPr>
          </a:p>
        </p:txBody>
      </p:sp>
      <p:sp>
        <p:nvSpPr>
          <p:cNvPr id="15" name="Line 9"/>
          <p:cNvSpPr>
            <a:spLocks noChangeShapeType="1"/>
          </p:cNvSpPr>
          <p:nvPr/>
        </p:nvSpPr>
        <p:spPr bwMode="auto">
          <a:xfrm flipH="1" flipV="1">
            <a:off x="1181100" y="2589213"/>
            <a:ext cx="1035050" cy="1957387"/>
          </a:xfrm>
          <a:prstGeom prst="line">
            <a:avLst/>
          </a:prstGeom>
          <a:noFill/>
          <a:ln w="38100">
            <a:solidFill>
              <a:srgbClr val="FF0000"/>
            </a:solidFill>
            <a:round/>
            <a:headEnd/>
            <a:tailEnd type="triangle" w="lg" len="lg"/>
          </a:ln>
          <a:extLst>
            <a:ext uri="{909E8E84-426E-40dd-AFC4-6F175D3DCCD1}">
              <a14:hiddenFill xmlns:a14="http://schemas.microsoft.com/office/drawing/2010/main">
                <a:noFill/>
              </a14:hiddenFill>
            </a:ext>
          </a:extLst>
        </p:spPr>
        <p:txBody>
          <a:bodyPr/>
          <a:lstStyle/>
          <a:p>
            <a:endParaRPr lang="en-US"/>
          </a:p>
        </p:txBody>
      </p:sp>
      <p:sp>
        <p:nvSpPr>
          <p:cNvPr id="9" name="Line 9"/>
          <p:cNvSpPr>
            <a:spLocks noChangeShapeType="1"/>
          </p:cNvSpPr>
          <p:nvPr/>
        </p:nvSpPr>
        <p:spPr bwMode="auto">
          <a:xfrm flipH="1" flipV="1">
            <a:off x="1739900" y="2614612"/>
            <a:ext cx="1955800" cy="1944687"/>
          </a:xfrm>
          <a:prstGeom prst="line">
            <a:avLst/>
          </a:prstGeom>
          <a:noFill/>
          <a:ln w="38100">
            <a:solidFill>
              <a:srgbClr val="FF0000"/>
            </a:solidFill>
            <a:round/>
            <a:headEnd/>
            <a:tailEnd type="triangle" w="lg" len="lg"/>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281834525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rotWithShape="1">
          <a:blip r:embed="rId4"/>
          <a:tile tx="0" ty="0" sx="100000" sy="100000" flip="none" algn="tl"/>
        </a:blipFill>
        <a:effectLst/>
      </p:bgPr>
    </p:bg>
    <p:spTree>
      <p:nvGrpSpPr>
        <p:cNvPr id="1" name=""/>
        <p:cNvGrpSpPr/>
        <p:nvPr/>
      </p:nvGrpSpPr>
      <p:grpSpPr>
        <a:xfrm>
          <a:off x="0" y="0"/>
          <a:ext cx="0" cy="0"/>
          <a:chOff x="0" y="0"/>
          <a:chExt cx="0" cy="0"/>
        </a:xfrm>
      </p:grpSpPr>
      <p:graphicFrame>
        <p:nvGraphicFramePr>
          <p:cNvPr id="16386" name="Object 2"/>
          <p:cNvGraphicFramePr>
            <a:graphicFrameLocks noChangeAspect="1"/>
          </p:cNvGraphicFramePr>
          <p:nvPr>
            <p:extLst>
              <p:ext uri="{D42A27DB-BD31-4B8C-83A1-F6EECF244321}">
                <p14:modId xmlns:p14="http://schemas.microsoft.com/office/powerpoint/2010/main" val="4024499568"/>
              </p:ext>
            </p:extLst>
          </p:nvPr>
        </p:nvGraphicFramePr>
        <p:xfrm>
          <a:off x="434975" y="2178050"/>
          <a:ext cx="5867400" cy="1892300"/>
        </p:xfrm>
        <a:graphic>
          <a:graphicData uri="http://schemas.openxmlformats.org/presentationml/2006/ole">
            <mc:AlternateContent xmlns:mc="http://schemas.openxmlformats.org/markup-compatibility/2006">
              <mc:Choice xmlns:v="urn:schemas-microsoft-com:vml" Requires="v">
                <p:oleObj spid="_x0000_s5186" name="Equation" r:id="rId5" imgW="2794000" imgH="901700" progId="Equation.3">
                  <p:embed/>
                </p:oleObj>
              </mc:Choice>
              <mc:Fallback>
                <p:oleObj name="Equation" r:id="rId5" imgW="2794000" imgH="901700" progId="Equation.3">
                  <p:embed/>
                  <p:pic>
                    <p:nvPicPr>
                      <p:cNvPr id="0" name=""/>
                      <p:cNvPicPr>
                        <a:picLocks noChangeAspect="1" noChangeArrowheads="1"/>
                      </p:cNvPicPr>
                      <p:nvPr/>
                    </p:nvPicPr>
                    <p:blipFill>
                      <a:blip r:embed="rId6"/>
                      <a:srcRect/>
                      <a:stretch>
                        <a:fillRect/>
                      </a:stretch>
                    </p:blipFill>
                    <p:spPr bwMode="auto">
                      <a:xfrm>
                        <a:off x="434975" y="2178050"/>
                        <a:ext cx="5867400" cy="1892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16387" name="Text Box 3"/>
          <p:cNvSpPr txBox="1">
            <a:spLocks noChangeArrowheads="1"/>
          </p:cNvSpPr>
          <p:nvPr/>
        </p:nvSpPr>
        <p:spPr bwMode="auto">
          <a:xfrm>
            <a:off x="0" y="12700"/>
            <a:ext cx="9144000"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Tempus Sans ITC" charset="0"/>
                <a:ea typeface="ＭＳ Ｐゴシック" charset="0"/>
                <a:cs typeface="ＭＳ Ｐゴシック" charset="0"/>
              </a:defRPr>
            </a:lvl1pPr>
            <a:lvl2pPr marL="742950" indent="-285750" eaLnBrk="0" hangingPunct="0">
              <a:defRPr sz="2800" b="1">
                <a:solidFill>
                  <a:schemeClr val="tx1"/>
                </a:solidFill>
                <a:latin typeface="Tempus Sans ITC" charset="0"/>
                <a:ea typeface="ＭＳ Ｐゴシック" charset="0"/>
              </a:defRPr>
            </a:lvl2pPr>
            <a:lvl3pPr marL="1143000" indent="-228600" eaLnBrk="0" hangingPunct="0">
              <a:defRPr sz="2800" b="1">
                <a:solidFill>
                  <a:schemeClr val="tx1"/>
                </a:solidFill>
                <a:latin typeface="Tempus Sans ITC" charset="0"/>
                <a:ea typeface="ＭＳ Ｐゴシック" charset="0"/>
              </a:defRPr>
            </a:lvl3pPr>
            <a:lvl4pPr marL="1600200" indent="-228600" eaLnBrk="0" hangingPunct="0">
              <a:defRPr sz="2800" b="1">
                <a:solidFill>
                  <a:schemeClr val="tx1"/>
                </a:solidFill>
                <a:latin typeface="Tempus Sans ITC" charset="0"/>
                <a:ea typeface="ＭＳ Ｐゴシック" charset="0"/>
              </a:defRPr>
            </a:lvl4pPr>
            <a:lvl5pPr marL="2057400" indent="-228600" eaLnBrk="0" hangingPunct="0">
              <a:defRPr sz="2800" b="1">
                <a:solidFill>
                  <a:schemeClr val="tx1"/>
                </a:solidFill>
                <a:latin typeface="Tempus Sans ITC"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empus Sans ITC"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empus Sans ITC"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empus Sans ITC"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empus Sans ITC" charset="0"/>
                <a:ea typeface="ＭＳ Ｐゴシック" charset="0"/>
              </a:defRPr>
            </a:lvl9pPr>
          </a:lstStyle>
          <a:p>
            <a:pPr algn="ctr" eaLnBrk="1" hangingPunct="1">
              <a:spcBef>
                <a:spcPct val="50000"/>
              </a:spcBef>
            </a:pPr>
            <a:r>
              <a:rPr lang="es-ES_tradnl" b="0" dirty="0" smtClean="0">
                <a:latin typeface="Times"/>
                <a:cs typeface="Times"/>
              </a:rPr>
              <a:t>Determinación de</a:t>
            </a:r>
            <a:r>
              <a:rPr lang="es-ES_tradnl" b="0" dirty="0">
                <a:latin typeface="Times"/>
                <a:cs typeface="Times"/>
              </a:rPr>
              <a:t> </a:t>
            </a:r>
            <a:endParaRPr lang="es-ES_tradnl" b="0" dirty="0" smtClean="0">
              <a:latin typeface="Times"/>
              <a:cs typeface="Times"/>
            </a:endParaRPr>
          </a:p>
          <a:p>
            <a:pPr algn="ctr" eaLnBrk="1" hangingPunct="1">
              <a:spcBef>
                <a:spcPct val="50000"/>
              </a:spcBef>
            </a:pPr>
            <a:r>
              <a:rPr lang="es-ES_tradnl" b="0" dirty="0" smtClean="0">
                <a:latin typeface="Times"/>
                <a:cs typeface="Times"/>
              </a:rPr>
              <a:t>deformación o velocidad de deformación del</a:t>
            </a:r>
          </a:p>
          <a:p>
            <a:pPr algn="ctr" eaLnBrk="1" hangingPunct="1">
              <a:spcBef>
                <a:spcPct val="50000"/>
              </a:spcBef>
            </a:pPr>
            <a:r>
              <a:rPr lang="es-ES_tradnl" b="0" dirty="0">
                <a:latin typeface="Times"/>
                <a:cs typeface="Times"/>
              </a:rPr>
              <a:t>c</a:t>
            </a:r>
            <a:r>
              <a:rPr lang="es-ES_tradnl" b="0" dirty="0" smtClean="0">
                <a:latin typeface="Times"/>
                <a:cs typeface="Times"/>
              </a:rPr>
              <a:t>ampo de desplazamientos o velocidades.</a:t>
            </a:r>
          </a:p>
        </p:txBody>
      </p:sp>
      <p:pic>
        <p:nvPicPr>
          <p:cNvPr id="16388" name="Picture 4"/>
          <p:cNvPicPr>
            <a:picLocks noChangeAspect="1"/>
          </p:cNvPicPr>
          <p:nvPr/>
        </p:nvPicPr>
        <p:blipFill>
          <a:blip r:embed="rId7">
            <a:extLst>
              <a:ext uri="{28A0092B-C50C-407E-A947-70E740481C1C}">
                <a14:useLocalDpi xmlns:a14="http://schemas.microsoft.com/office/drawing/2010/main"/>
              </a:ext>
            </a:extLst>
          </a:blip>
          <a:srcRect/>
          <a:stretch>
            <a:fillRect/>
          </a:stretch>
        </p:blipFill>
        <p:spPr bwMode="auto">
          <a:xfrm>
            <a:off x="5232400" y="4165600"/>
            <a:ext cx="3937000" cy="269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sp>
        <p:nvSpPr>
          <p:cNvPr id="16390" name="Rectangle 6"/>
          <p:cNvSpPr>
            <a:spLocks noChangeArrowheads="1"/>
          </p:cNvSpPr>
          <p:nvPr/>
        </p:nvSpPr>
        <p:spPr bwMode="auto">
          <a:xfrm>
            <a:off x="1397000" y="2155825"/>
            <a:ext cx="457200" cy="60960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latin typeface="Papyrus" charset="0"/>
            </a:endParaRPr>
          </a:p>
        </p:txBody>
      </p:sp>
      <p:sp>
        <p:nvSpPr>
          <p:cNvPr id="16392" name="Text Box 8"/>
          <p:cNvSpPr txBox="1">
            <a:spLocks noChangeArrowheads="1"/>
          </p:cNvSpPr>
          <p:nvPr/>
        </p:nvSpPr>
        <p:spPr bwMode="auto">
          <a:xfrm>
            <a:off x="0" y="4305300"/>
            <a:ext cx="5232400"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b="1">
                <a:solidFill>
                  <a:schemeClr val="tx1"/>
                </a:solidFill>
                <a:latin typeface="Tempus Sans ITC" charset="0"/>
                <a:ea typeface="ＭＳ Ｐゴシック" charset="0"/>
                <a:cs typeface="ＭＳ Ｐゴシック" charset="0"/>
              </a:defRPr>
            </a:lvl1pPr>
            <a:lvl2pPr marL="742950" indent="-285750" eaLnBrk="0" hangingPunct="0">
              <a:defRPr sz="2800" b="1">
                <a:solidFill>
                  <a:schemeClr val="tx1"/>
                </a:solidFill>
                <a:latin typeface="Tempus Sans ITC" charset="0"/>
                <a:ea typeface="ＭＳ Ｐゴシック" charset="0"/>
              </a:defRPr>
            </a:lvl2pPr>
            <a:lvl3pPr marL="1143000" indent="-228600" eaLnBrk="0" hangingPunct="0">
              <a:defRPr sz="2800" b="1">
                <a:solidFill>
                  <a:schemeClr val="tx1"/>
                </a:solidFill>
                <a:latin typeface="Tempus Sans ITC" charset="0"/>
                <a:ea typeface="ＭＳ Ｐゴシック" charset="0"/>
              </a:defRPr>
            </a:lvl3pPr>
            <a:lvl4pPr marL="1600200" indent="-228600" eaLnBrk="0" hangingPunct="0">
              <a:defRPr sz="2800" b="1">
                <a:solidFill>
                  <a:schemeClr val="tx1"/>
                </a:solidFill>
                <a:latin typeface="Tempus Sans ITC" charset="0"/>
                <a:ea typeface="ＭＳ Ｐゴシック" charset="0"/>
              </a:defRPr>
            </a:lvl4pPr>
            <a:lvl5pPr marL="2057400" indent="-228600" eaLnBrk="0" hangingPunct="0">
              <a:defRPr sz="2800" b="1">
                <a:solidFill>
                  <a:schemeClr val="tx1"/>
                </a:solidFill>
                <a:latin typeface="Tempus Sans ITC"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empus Sans ITC"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empus Sans ITC"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empus Sans ITC"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empus Sans ITC" charset="0"/>
                <a:ea typeface="ＭＳ Ｐゴシック" charset="0"/>
              </a:defRPr>
            </a:lvl9pPr>
          </a:lstStyle>
          <a:p>
            <a:pPr eaLnBrk="1" hangingPunct="1">
              <a:spcBef>
                <a:spcPct val="50000"/>
              </a:spcBef>
            </a:pPr>
            <a:r>
              <a:rPr lang="es-ES_tradnl" b="0" dirty="0" smtClean="0">
                <a:latin typeface="Times"/>
                <a:cs typeface="Times"/>
              </a:rPr>
              <a:t>Se puede dividir el segundo termino (el tensor de deformación) en 2 </a:t>
            </a:r>
            <a:r>
              <a:rPr lang="es-ES_tradnl" b="0" dirty="0">
                <a:latin typeface="Times"/>
                <a:cs typeface="Times"/>
              </a:rPr>
              <a:t>otros tensores, uno antisemítico y el otro </a:t>
            </a:r>
            <a:r>
              <a:rPr lang="es-ES_tradnl" b="0" dirty="0" smtClean="0">
                <a:latin typeface="Times"/>
                <a:cs typeface="Times"/>
              </a:rPr>
              <a:t>simétrico.</a:t>
            </a:r>
            <a:endParaRPr lang="es-ES_tradnl" b="0" dirty="0">
              <a:latin typeface="Times"/>
              <a:cs typeface="Times"/>
            </a:endParaRPr>
          </a:p>
        </p:txBody>
      </p:sp>
      <p:sp>
        <p:nvSpPr>
          <p:cNvPr id="11" name="Line 9"/>
          <p:cNvSpPr>
            <a:spLocks noChangeShapeType="1"/>
          </p:cNvSpPr>
          <p:nvPr/>
        </p:nvSpPr>
        <p:spPr bwMode="auto">
          <a:xfrm flipV="1">
            <a:off x="368300" y="2663824"/>
            <a:ext cx="1238766" cy="2238375"/>
          </a:xfrm>
          <a:prstGeom prst="line">
            <a:avLst/>
          </a:prstGeom>
          <a:noFill/>
          <a:ln w="38100">
            <a:solidFill>
              <a:srgbClr val="FF0000"/>
            </a:solidFill>
            <a:round/>
            <a:headEnd/>
            <a:tailEnd type="triangle" w="lg" len="lg"/>
          </a:ln>
          <a:extLst>
            <a:ext uri="{909E8E84-426E-40dd-AFC4-6F175D3DCCD1}">
              <a14:hiddenFill xmlns:a14="http://schemas.microsoft.com/office/drawing/2010/main">
                <a:noFill/>
              </a14:hiddenFill>
            </a:ext>
          </a:extLst>
        </p:spPr>
        <p:txBody>
          <a:bodyPr/>
          <a:lstStyle/>
          <a:p>
            <a:endParaRPr lang="en-US"/>
          </a:p>
        </p:txBody>
      </p:sp>
      <p:sp>
        <p:nvSpPr>
          <p:cNvPr id="12" name="Line 9"/>
          <p:cNvSpPr>
            <a:spLocks noChangeShapeType="1"/>
          </p:cNvSpPr>
          <p:nvPr/>
        </p:nvSpPr>
        <p:spPr bwMode="auto">
          <a:xfrm flipV="1">
            <a:off x="723900" y="3797297"/>
            <a:ext cx="883166" cy="1511301"/>
          </a:xfrm>
          <a:prstGeom prst="line">
            <a:avLst/>
          </a:prstGeom>
          <a:noFill/>
          <a:ln w="38100">
            <a:solidFill>
              <a:srgbClr val="FF0000"/>
            </a:solidFill>
            <a:round/>
            <a:headEnd/>
            <a:tailEnd type="triangle" w="lg" len="lg"/>
          </a:ln>
          <a:extLst>
            <a:ext uri="{909E8E84-426E-40dd-AFC4-6F175D3DCCD1}">
              <a14:hiddenFill xmlns:a14="http://schemas.microsoft.com/office/drawing/2010/main">
                <a:noFill/>
              </a14:hiddenFill>
            </a:ext>
          </a:extLst>
        </p:spPr>
        <p:txBody>
          <a:bodyPr/>
          <a:lstStyle/>
          <a:p>
            <a:endParaRPr lang="en-US"/>
          </a:p>
        </p:txBody>
      </p:sp>
      <p:sp>
        <p:nvSpPr>
          <p:cNvPr id="9" name="Line 9"/>
          <p:cNvSpPr>
            <a:spLocks noChangeShapeType="1"/>
          </p:cNvSpPr>
          <p:nvPr/>
        </p:nvSpPr>
        <p:spPr bwMode="auto">
          <a:xfrm flipV="1">
            <a:off x="723900" y="3797296"/>
            <a:ext cx="3492500" cy="1511302"/>
          </a:xfrm>
          <a:prstGeom prst="line">
            <a:avLst/>
          </a:prstGeom>
          <a:noFill/>
          <a:ln w="38100">
            <a:solidFill>
              <a:srgbClr val="FF0000"/>
            </a:solidFill>
            <a:round/>
            <a:headEnd/>
            <a:tailEnd type="triangle" w="lg" len="lg"/>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348287438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rotWithShape="1">
          <a:blip r:embed="rId4"/>
          <a:tile tx="0" ty="0" sx="100000" sy="100000" flip="none" algn="tl"/>
        </a:blipFill>
        <a:effectLst/>
      </p:bgPr>
    </p:bg>
    <p:spTree>
      <p:nvGrpSpPr>
        <p:cNvPr id="1" name=""/>
        <p:cNvGrpSpPr/>
        <p:nvPr/>
      </p:nvGrpSpPr>
      <p:grpSpPr>
        <a:xfrm>
          <a:off x="0" y="0"/>
          <a:ext cx="0" cy="0"/>
          <a:chOff x="0" y="0"/>
          <a:chExt cx="0" cy="0"/>
        </a:xfrm>
      </p:grpSpPr>
      <p:graphicFrame>
        <p:nvGraphicFramePr>
          <p:cNvPr id="16386" name="Object 2"/>
          <p:cNvGraphicFramePr>
            <a:graphicFrameLocks noChangeAspect="1"/>
          </p:cNvGraphicFramePr>
          <p:nvPr>
            <p:extLst>
              <p:ext uri="{D42A27DB-BD31-4B8C-83A1-F6EECF244321}">
                <p14:modId xmlns:p14="http://schemas.microsoft.com/office/powerpoint/2010/main" val="441586446"/>
              </p:ext>
            </p:extLst>
          </p:nvPr>
        </p:nvGraphicFramePr>
        <p:xfrm>
          <a:off x="523875" y="2109788"/>
          <a:ext cx="2667000" cy="479425"/>
        </p:xfrm>
        <a:graphic>
          <a:graphicData uri="http://schemas.openxmlformats.org/presentationml/2006/ole">
            <mc:AlternateContent xmlns:mc="http://schemas.openxmlformats.org/markup-compatibility/2006">
              <mc:Choice xmlns:v="urn:schemas-microsoft-com:vml" Requires="v">
                <p:oleObj spid="_x0000_s7184" name="Equation" r:id="rId5" imgW="1270000" imgH="228600" progId="Equation.3">
                  <p:embed/>
                </p:oleObj>
              </mc:Choice>
              <mc:Fallback>
                <p:oleObj name="Equation" r:id="rId5" imgW="1270000" imgH="228600" progId="Equation.3">
                  <p:embed/>
                  <p:pic>
                    <p:nvPicPr>
                      <p:cNvPr id="0" name=""/>
                      <p:cNvPicPr>
                        <a:picLocks noChangeAspect="1" noChangeArrowheads="1"/>
                      </p:cNvPicPr>
                      <p:nvPr/>
                    </p:nvPicPr>
                    <p:blipFill>
                      <a:blip r:embed="rId6"/>
                      <a:srcRect/>
                      <a:stretch>
                        <a:fillRect/>
                      </a:stretch>
                    </p:blipFill>
                    <p:spPr bwMode="auto">
                      <a:xfrm>
                        <a:off x="523875" y="2109788"/>
                        <a:ext cx="2667000" cy="4794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16387" name="Text Box 3"/>
          <p:cNvSpPr txBox="1">
            <a:spLocks noChangeArrowheads="1"/>
          </p:cNvSpPr>
          <p:nvPr/>
        </p:nvSpPr>
        <p:spPr bwMode="auto">
          <a:xfrm>
            <a:off x="0" y="12700"/>
            <a:ext cx="9144000"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Tempus Sans ITC" charset="0"/>
                <a:ea typeface="ＭＳ Ｐゴシック" charset="0"/>
                <a:cs typeface="ＭＳ Ｐゴシック" charset="0"/>
              </a:defRPr>
            </a:lvl1pPr>
            <a:lvl2pPr marL="742950" indent="-285750" eaLnBrk="0" hangingPunct="0">
              <a:defRPr sz="2800" b="1">
                <a:solidFill>
                  <a:schemeClr val="tx1"/>
                </a:solidFill>
                <a:latin typeface="Tempus Sans ITC" charset="0"/>
                <a:ea typeface="ＭＳ Ｐゴシック" charset="0"/>
              </a:defRPr>
            </a:lvl2pPr>
            <a:lvl3pPr marL="1143000" indent="-228600" eaLnBrk="0" hangingPunct="0">
              <a:defRPr sz="2800" b="1">
                <a:solidFill>
                  <a:schemeClr val="tx1"/>
                </a:solidFill>
                <a:latin typeface="Tempus Sans ITC" charset="0"/>
                <a:ea typeface="ＭＳ Ｐゴシック" charset="0"/>
              </a:defRPr>
            </a:lvl3pPr>
            <a:lvl4pPr marL="1600200" indent="-228600" eaLnBrk="0" hangingPunct="0">
              <a:defRPr sz="2800" b="1">
                <a:solidFill>
                  <a:schemeClr val="tx1"/>
                </a:solidFill>
                <a:latin typeface="Tempus Sans ITC" charset="0"/>
                <a:ea typeface="ＭＳ Ｐゴシック" charset="0"/>
              </a:defRPr>
            </a:lvl4pPr>
            <a:lvl5pPr marL="2057400" indent="-228600" eaLnBrk="0" hangingPunct="0">
              <a:defRPr sz="2800" b="1">
                <a:solidFill>
                  <a:schemeClr val="tx1"/>
                </a:solidFill>
                <a:latin typeface="Tempus Sans ITC"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empus Sans ITC"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empus Sans ITC"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empus Sans ITC"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empus Sans ITC" charset="0"/>
                <a:ea typeface="ＭＳ Ｐゴシック" charset="0"/>
              </a:defRPr>
            </a:lvl9pPr>
          </a:lstStyle>
          <a:p>
            <a:pPr algn="ctr" eaLnBrk="1" hangingPunct="1">
              <a:spcBef>
                <a:spcPct val="50000"/>
              </a:spcBef>
            </a:pPr>
            <a:r>
              <a:rPr lang="es-ES_tradnl" b="0" dirty="0" smtClean="0">
                <a:latin typeface="Times"/>
                <a:cs typeface="Times"/>
              </a:rPr>
              <a:t>Determinación de</a:t>
            </a:r>
            <a:r>
              <a:rPr lang="es-ES_tradnl" b="0" dirty="0">
                <a:latin typeface="Times"/>
                <a:cs typeface="Times"/>
              </a:rPr>
              <a:t> </a:t>
            </a:r>
            <a:endParaRPr lang="es-ES_tradnl" b="0" dirty="0" smtClean="0">
              <a:latin typeface="Times"/>
              <a:cs typeface="Times"/>
            </a:endParaRPr>
          </a:p>
          <a:p>
            <a:pPr algn="ctr" eaLnBrk="1" hangingPunct="1">
              <a:spcBef>
                <a:spcPct val="50000"/>
              </a:spcBef>
            </a:pPr>
            <a:r>
              <a:rPr lang="es-ES_tradnl" b="0" dirty="0" smtClean="0">
                <a:latin typeface="Times"/>
                <a:cs typeface="Times"/>
              </a:rPr>
              <a:t>deformación o velocidad de deformación del</a:t>
            </a:r>
          </a:p>
          <a:p>
            <a:pPr algn="ctr" eaLnBrk="1" hangingPunct="1">
              <a:spcBef>
                <a:spcPct val="50000"/>
              </a:spcBef>
            </a:pPr>
            <a:r>
              <a:rPr lang="es-ES_tradnl" b="0" dirty="0">
                <a:latin typeface="Times"/>
                <a:cs typeface="Times"/>
              </a:rPr>
              <a:t>c</a:t>
            </a:r>
            <a:r>
              <a:rPr lang="es-ES_tradnl" b="0" dirty="0" smtClean="0">
                <a:latin typeface="Times"/>
                <a:cs typeface="Times"/>
              </a:rPr>
              <a:t>ampo de desplazamientos o velocidades.</a:t>
            </a:r>
          </a:p>
        </p:txBody>
      </p:sp>
      <p:pic>
        <p:nvPicPr>
          <p:cNvPr id="16388" name="Picture 4"/>
          <p:cNvPicPr>
            <a:picLocks noChangeAspect="1"/>
          </p:cNvPicPr>
          <p:nvPr/>
        </p:nvPicPr>
        <p:blipFill>
          <a:blip r:embed="rId7">
            <a:extLst>
              <a:ext uri="{28A0092B-C50C-407E-A947-70E740481C1C}">
                <a14:useLocalDpi xmlns:a14="http://schemas.microsoft.com/office/drawing/2010/main"/>
              </a:ext>
            </a:extLst>
          </a:blip>
          <a:srcRect/>
          <a:stretch>
            <a:fillRect/>
          </a:stretch>
        </p:blipFill>
        <p:spPr bwMode="auto">
          <a:xfrm>
            <a:off x="5232400" y="4165600"/>
            <a:ext cx="3937000" cy="269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sp>
        <p:nvSpPr>
          <p:cNvPr id="16389" name="Rectangle 5"/>
          <p:cNvSpPr>
            <a:spLocks noChangeArrowheads="1"/>
          </p:cNvSpPr>
          <p:nvPr/>
        </p:nvSpPr>
        <p:spPr bwMode="auto">
          <a:xfrm>
            <a:off x="1066800" y="2054225"/>
            <a:ext cx="1181100" cy="60960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latin typeface="Papyrus" charset="0"/>
            </a:endParaRPr>
          </a:p>
        </p:txBody>
      </p:sp>
      <p:sp>
        <p:nvSpPr>
          <p:cNvPr id="16391" name="Text Box 7"/>
          <p:cNvSpPr txBox="1">
            <a:spLocks noChangeArrowheads="1"/>
          </p:cNvSpPr>
          <p:nvPr/>
        </p:nvSpPr>
        <p:spPr bwMode="auto">
          <a:xfrm>
            <a:off x="0" y="3848100"/>
            <a:ext cx="5467866"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b="1">
                <a:solidFill>
                  <a:schemeClr val="tx1"/>
                </a:solidFill>
                <a:latin typeface="Tempus Sans ITC" charset="0"/>
                <a:ea typeface="ＭＳ Ｐゴシック" charset="0"/>
                <a:cs typeface="ＭＳ Ｐゴシック" charset="0"/>
              </a:defRPr>
            </a:lvl1pPr>
            <a:lvl2pPr marL="742950" indent="-285750" eaLnBrk="0" hangingPunct="0">
              <a:defRPr sz="2800" b="1">
                <a:solidFill>
                  <a:schemeClr val="tx1"/>
                </a:solidFill>
                <a:latin typeface="Tempus Sans ITC" charset="0"/>
                <a:ea typeface="ＭＳ Ｐゴシック" charset="0"/>
              </a:defRPr>
            </a:lvl2pPr>
            <a:lvl3pPr marL="1143000" indent="-228600" eaLnBrk="0" hangingPunct="0">
              <a:defRPr sz="2800" b="1">
                <a:solidFill>
                  <a:schemeClr val="tx1"/>
                </a:solidFill>
                <a:latin typeface="Tempus Sans ITC" charset="0"/>
                <a:ea typeface="ＭＳ Ｐゴシック" charset="0"/>
              </a:defRPr>
            </a:lvl3pPr>
            <a:lvl4pPr marL="1600200" indent="-228600" eaLnBrk="0" hangingPunct="0">
              <a:defRPr sz="2800" b="1">
                <a:solidFill>
                  <a:schemeClr val="tx1"/>
                </a:solidFill>
                <a:latin typeface="Tempus Sans ITC" charset="0"/>
                <a:ea typeface="ＭＳ Ｐゴシック" charset="0"/>
              </a:defRPr>
            </a:lvl4pPr>
            <a:lvl5pPr marL="2057400" indent="-228600" eaLnBrk="0" hangingPunct="0">
              <a:defRPr sz="2800" b="1">
                <a:solidFill>
                  <a:schemeClr val="tx1"/>
                </a:solidFill>
                <a:latin typeface="Tempus Sans ITC"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empus Sans ITC"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empus Sans ITC"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empus Sans ITC"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empus Sans ITC" charset="0"/>
                <a:ea typeface="ＭＳ Ｐゴシック" charset="0"/>
              </a:defRPr>
            </a:lvl9pPr>
          </a:lstStyle>
          <a:p>
            <a:pPr eaLnBrk="1" hangingPunct="1">
              <a:spcBef>
                <a:spcPct val="50000"/>
              </a:spcBef>
            </a:pPr>
            <a:r>
              <a:rPr lang="es-ES_tradnl" b="0" dirty="0" smtClean="0">
                <a:latin typeface="Times"/>
                <a:cs typeface="Times"/>
              </a:rPr>
              <a:t>el componente antisemítico es el matriz común de rotación</a:t>
            </a:r>
            <a:r>
              <a:rPr lang="es-ES_tradnl" b="0" dirty="0" smtClean="0">
                <a:latin typeface="Times"/>
                <a:cs typeface="Times"/>
              </a:rPr>
              <a:t>. El ecuación</a:t>
            </a:r>
            <a:r>
              <a:rPr lang="es-ES_tradnl" b="0" dirty="0" smtClean="0">
                <a:latin typeface="Times"/>
                <a:cs typeface="Times"/>
              </a:rPr>
              <a:t> usual es que la posición nueva es el resultado de una translación y rotación.</a:t>
            </a:r>
            <a:endParaRPr lang="es-ES_tradnl" b="0" dirty="0">
              <a:latin typeface="Times"/>
              <a:cs typeface="Times"/>
            </a:endParaRPr>
          </a:p>
        </p:txBody>
      </p:sp>
      <p:sp>
        <p:nvSpPr>
          <p:cNvPr id="14" name="Line 9"/>
          <p:cNvSpPr>
            <a:spLocks noChangeShapeType="1"/>
          </p:cNvSpPr>
          <p:nvPr/>
        </p:nvSpPr>
        <p:spPr bwMode="auto">
          <a:xfrm flipH="1" flipV="1">
            <a:off x="1727200" y="2627312"/>
            <a:ext cx="2133600" cy="1881187"/>
          </a:xfrm>
          <a:prstGeom prst="line">
            <a:avLst/>
          </a:prstGeom>
          <a:noFill/>
          <a:ln w="38100">
            <a:solidFill>
              <a:srgbClr val="FF0000"/>
            </a:solidFill>
            <a:round/>
            <a:headEnd/>
            <a:tailEnd type="triangle" w="lg" len="lg"/>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302413865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rotWithShape="1">
          <a:blip r:embed="rId4"/>
          <a:tile tx="0" ty="0" sx="100000" sy="100000" flip="none" algn="tl"/>
        </a:blipFill>
        <a:effectLst/>
      </p:bgPr>
    </p:bg>
    <p:spTree>
      <p:nvGrpSpPr>
        <p:cNvPr id="1" name=""/>
        <p:cNvGrpSpPr/>
        <p:nvPr/>
      </p:nvGrpSpPr>
      <p:grpSpPr>
        <a:xfrm>
          <a:off x="0" y="0"/>
          <a:ext cx="0" cy="0"/>
          <a:chOff x="0" y="0"/>
          <a:chExt cx="0" cy="0"/>
        </a:xfrm>
      </p:grpSpPr>
      <p:graphicFrame>
        <p:nvGraphicFramePr>
          <p:cNvPr id="16386" name="Object 2"/>
          <p:cNvGraphicFramePr>
            <a:graphicFrameLocks noChangeAspect="1"/>
          </p:cNvGraphicFramePr>
          <p:nvPr>
            <p:extLst>
              <p:ext uri="{D42A27DB-BD31-4B8C-83A1-F6EECF244321}">
                <p14:modId xmlns:p14="http://schemas.microsoft.com/office/powerpoint/2010/main" val="3837711698"/>
              </p:ext>
            </p:extLst>
          </p:nvPr>
        </p:nvGraphicFramePr>
        <p:xfrm>
          <a:off x="955675" y="2159000"/>
          <a:ext cx="2667000" cy="481013"/>
        </p:xfrm>
        <a:graphic>
          <a:graphicData uri="http://schemas.openxmlformats.org/presentationml/2006/ole">
            <mc:AlternateContent xmlns:mc="http://schemas.openxmlformats.org/markup-compatibility/2006">
              <mc:Choice xmlns:v="urn:schemas-microsoft-com:vml" Requires="v">
                <p:oleObj spid="_x0000_s6211" name="Equation" r:id="rId5" imgW="1270000" imgH="228600" progId="Equation.3">
                  <p:embed/>
                </p:oleObj>
              </mc:Choice>
              <mc:Fallback>
                <p:oleObj name="Equation" r:id="rId5" imgW="1270000" imgH="228600" progId="Equation.3">
                  <p:embed/>
                  <p:pic>
                    <p:nvPicPr>
                      <p:cNvPr id="0" name=""/>
                      <p:cNvPicPr>
                        <a:picLocks noChangeAspect="1" noChangeArrowheads="1"/>
                      </p:cNvPicPr>
                      <p:nvPr/>
                    </p:nvPicPr>
                    <p:blipFill>
                      <a:blip r:embed="rId6"/>
                      <a:srcRect/>
                      <a:stretch>
                        <a:fillRect/>
                      </a:stretch>
                    </p:blipFill>
                    <p:spPr bwMode="auto">
                      <a:xfrm>
                        <a:off x="955675" y="2159000"/>
                        <a:ext cx="2667000" cy="4810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16387" name="Text Box 3"/>
          <p:cNvSpPr txBox="1">
            <a:spLocks noChangeArrowheads="1"/>
          </p:cNvSpPr>
          <p:nvPr/>
        </p:nvSpPr>
        <p:spPr bwMode="auto">
          <a:xfrm>
            <a:off x="0" y="12700"/>
            <a:ext cx="9144000"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Tempus Sans ITC" charset="0"/>
                <a:ea typeface="ＭＳ Ｐゴシック" charset="0"/>
                <a:cs typeface="ＭＳ Ｐゴシック" charset="0"/>
              </a:defRPr>
            </a:lvl1pPr>
            <a:lvl2pPr marL="742950" indent="-285750" eaLnBrk="0" hangingPunct="0">
              <a:defRPr sz="2800" b="1">
                <a:solidFill>
                  <a:schemeClr val="tx1"/>
                </a:solidFill>
                <a:latin typeface="Tempus Sans ITC" charset="0"/>
                <a:ea typeface="ＭＳ Ｐゴシック" charset="0"/>
              </a:defRPr>
            </a:lvl2pPr>
            <a:lvl3pPr marL="1143000" indent="-228600" eaLnBrk="0" hangingPunct="0">
              <a:defRPr sz="2800" b="1">
                <a:solidFill>
                  <a:schemeClr val="tx1"/>
                </a:solidFill>
                <a:latin typeface="Tempus Sans ITC" charset="0"/>
                <a:ea typeface="ＭＳ Ｐゴシック" charset="0"/>
              </a:defRPr>
            </a:lvl3pPr>
            <a:lvl4pPr marL="1600200" indent="-228600" eaLnBrk="0" hangingPunct="0">
              <a:defRPr sz="2800" b="1">
                <a:solidFill>
                  <a:schemeClr val="tx1"/>
                </a:solidFill>
                <a:latin typeface="Tempus Sans ITC" charset="0"/>
                <a:ea typeface="ＭＳ Ｐゴシック" charset="0"/>
              </a:defRPr>
            </a:lvl4pPr>
            <a:lvl5pPr marL="2057400" indent="-228600" eaLnBrk="0" hangingPunct="0">
              <a:defRPr sz="2800" b="1">
                <a:solidFill>
                  <a:schemeClr val="tx1"/>
                </a:solidFill>
                <a:latin typeface="Tempus Sans ITC"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empus Sans ITC"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empus Sans ITC"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empus Sans ITC"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empus Sans ITC" charset="0"/>
                <a:ea typeface="ＭＳ Ｐゴシック" charset="0"/>
              </a:defRPr>
            </a:lvl9pPr>
          </a:lstStyle>
          <a:p>
            <a:pPr algn="ctr" eaLnBrk="1" hangingPunct="1">
              <a:spcBef>
                <a:spcPct val="50000"/>
              </a:spcBef>
            </a:pPr>
            <a:r>
              <a:rPr lang="es-ES_tradnl" b="0" dirty="0" smtClean="0">
                <a:latin typeface="Times"/>
                <a:cs typeface="Times"/>
              </a:rPr>
              <a:t>Determinación de</a:t>
            </a:r>
            <a:r>
              <a:rPr lang="es-ES_tradnl" b="0" dirty="0">
                <a:latin typeface="Times"/>
                <a:cs typeface="Times"/>
              </a:rPr>
              <a:t> </a:t>
            </a:r>
            <a:endParaRPr lang="es-ES_tradnl" b="0" dirty="0" smtClean="0">
              <a:latin typeface="Times"/>
              <a:cs typeface="Times"/>
            </a:endParaRPr>
          </a:p>
          <a:p>
            <a:pPr algn="ctr" eaLnBrk="1" hangingPunct="1">
              <a:spcBef>
                <a:spcPct val="50000"/>
              </a:spcBef>
            </a:pPr>
            <a:r>
              <a:rPr lang="es-ES_tradnl" b="0" dirty="0" smtClean="0">
                <a:latin typeface="Times"/>
                <a:cs typeface="Times"/>
              </a:rPr>
              <a:t>deformación o velocidad de deformación del</a:t>
            </a:r>
          </a:p>
          <a:p>
            <a:pPr algn="ctr" eaLnBrk="1" hangingPunct="1">
              <a:spcBef>
                <a:spcPct val="50000"/>
              </a:spcBef>
            </a:pPr>
            <a:r>
              <a:rPr lang="es-ES_tradnl" b="0" dirty="0">
                <a:latin typeface="Times"/>
                <a:cs typeface="Times"/>
              </a:rPr>
              <a:t>c</a:t>
            </a:r>
            <a:r>
              <a:rPr lang="es-ES_tradnl" b="0" dirty="0" smtClean="0">
                <a:latin typeface="Times"/>
                <a:cs typeface="Times"/>
              </a:rPr>
              <a:t>ampo de desplazamientos o velocidades.</a:t>
            </a:r>
          </a:p>
        </p:txBody>
      </p:sp>
      <p:pic>
        <p:nvPicPr>
          <p:cNvPr id="16388" name="Picture 4"/>
          <p:cNvPicPr>
            <a:picLocks noChangeAspect="1"/>
          </p:cNvPicPr>
          <p:nvPr/>
        </p:nvPicPr>
        <p:blipFill>
          <a:blip r:embed="rId7">
            <a:extLst>
              <a:ext uri="{28A0092B-C50C-407E-A947-70E740481C1C}">
                <a14:useLocalDpi xmlns:a14="http://schemas.microsoft.com/office/drawing/2010/main"/>
              </a:ext>
            </a:extLst>
          </a:blip>
          <a:srcRect/>
          <a:stretch>
            <a:fillRect/>
          </a:stretch>
        </p:blipFill>
        <p:spPr bwMode="auto">
          <a:xfrm>
            <a:off x="5232400" y="4165600"/>
            <a:ext cx="3937000" cy="269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sp>
        <p:nvSpPr>
          <p:cNvPr id="16389" name="Rectangle 5"/>
          <p:cNvSpPr>
            <a:spLocks noChangeArrowheads="1"/>
          </p:cNvSpPr>
          <p:nvPr/>
        </p:nvSpPr>
        <p:spPr bwMode="auto">
          <a:xfrm>
            <a:off x="2870200" y="2054225"/>
            <a:ext cx="457200" cy="60960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latin typeface="Papyrus" charset="0"/>
            </a:endParaRPr>
          </a:p>
        </p:txBody>
      </p:sp>
      <p:sp>
        <p:nvSpPr>
          <p:cNvPr id="16391" name="Text Box 7"/>
          <p:cNvSpPr txBox="1">
            <a:spLocks noChangeArrowheads="1"/>
          </p:cNvSpPr>
          <p:nvPr/>
        </p:nvSpPr>
        <p:spPr bwMode="auto">
          <a:xfrm>
            <a:off x="0" y="3568700"/>
            <a:ext cx="5467866"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b="1">
                <a:solidFill>
                  <a:schemeClr val="tx1"/>
                </a:solidFill>
                <a:latin typeface="Tempus Sans ITC" charset="0"/>
                <a:ea typeface="ＭＳ Ｐゴシック" charset="0"/>
                <a:cs typeface="ＭＳ Ｐゴシック" charset="0"/>
              </a:defRPr>
            </a:lvl1pPr>
            <a:lvl2pPr marL="742950" indent="-285750" eaLnBrk="0" hangingPunct="0">
              <a:defRPr sz="2800" b="1">
                <a:solidFill>
                  <a:schemeClr val="tx1"/>
                </a:solidFill>
                <a:latin typeface="Tempus Sans ITC" charset="0"/>
                <a:ea typeface="ＭＳ Ｐゴシック" charset="0"/>
              </a:defRPr>
            </a:lvl2pPr>
            <a:lvl3pPr marL="1143000" indent="-228600" eaLnBrk="0" hangingPunct="0">
              <a:defRPr sz="2800" b="1">
                <a:solidFill>
                  <a:schemeClr val="tx1"/>
                </a:solidFill>
                <a:latin typeface="Tempus Sans ITC" charset="0"/>
                <a:ea typeface="ＭＳ Ｐゴシック" charset="0"/>
              </a:defRPr>
            </a:lvl3pPr>
            <a:lvl4pPr marL="1600200" indent="-228600" eaLnBrk="0" hangingPunct="0">
              <a:defRPr sz="2800" b="1">
                <a:solidFill>
                  <a:schemeClr val="tx1"/>
                </a:solidFill>
                <a:latin typeface="Tempus Sans ITC" charset="0"/>
                <a:ea typeface="ＭＳ Ｐゴシック" charset="0"/>
              </a:defRPr>
            </a:lvl4pPr>
            <a:lvl5pPr marL="2057400" indent="-228600" eaLnBrk="0" hangingPunct="0">
              <a:defRPr sz="2800" b="1">
                <a:solidFill>
                  <a:schemeClr val="tx1"/>
                </a:solidFill>
                <a:latin typeface="Tempus Sans ITC"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empus Sans ITC"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empus Sans ITC"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empus Sans ITC"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empus Sans ITC" charset="0"/>
                <a:ea typeface="ＭＳ Ｐゴシック" charset="0"/>
              </a:defRPr>
            </a:lvl9pPr>
          </a:lstStyle>
          <a:p>
            <a:pPr eaLnBrk="1" hangingPunct="1">
              <a:spcBef>
                <a:spcPct val="50000"/>
              </a:spcBef>
            </a:pPr>
            <a:r>
              <a:rPr lang="es-ES_tradnl" b="0" dirty="0" smtClean="0">
                <a:latin typeface="Times"/>
                <a:cs typeface="Times"/>
              </a:rPr>
              <a:t>Ahora tenemos un termino extra </a:t>
            </a:r>
            <a:r>
              <a:rPr lang="mr-IN" b="0" dirty="0" smtClean="0">
                <a:latin typeface="Times"/>
                <a:cs typeface="Times"/>
              </a:rPr>
              <a:t>–</a:t>
            </a:r>
            <a:r>
              <a:rPr lang="es-ES_tradnl" b="0" dirty="0" smtClean="0">
                <a:latin typeface="Times"/>
                <a:cs typeface="Times"/>
              </a:rPr>
              <a:t> en agrimensura eso es el “error” – pero el error aquí ahora es un señal – la deformación (y es el tensor de tensión? Deformación?).</a:t>
            </a:r>
            <a:endParaRPr lang="es-ES_tradnl" b="0" dirty="0">
              <a:latin typeface="Times"/>
              <a:cs typeface="Times"/>
            </a:endParaRPr>
          </a:p>
        </p:txBody>
      </p:sp>
      <p:sp>
        <p:nvSpPr>
          <p:cNvPr id="13" name="Line 9"/>
          <p:cNvSpPr>
            <a:spLocks noChangeShapeType="1"/>
          </p:cNvSpPr>
          <p:nvPr/>
        </p:nvSpPr>
        <p:spPr bwMode="auto">
          <a:xfrm flipH="1" flipV="1">
            <a:off x="3327400" y="2640012"/>
            <a:ext cx="838199" cy="1068387"/>
          </a:xfrm>
          <a:prstGeom prst="line">
            <a:avLst/>
          </a:prstGeom>
          <a:noFill/>
          <a:ln w="38100">
            <a:solidFill>
              <a:srgbClr val="FF0000"/>
            </a:solidFill>
            <a:round/>
            <a:headEnd/>
            <a:tailEnd type="triangle" w="lg" len="lg"/>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21229460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2"/>
          <a:tile tx="0" ty="0" sx="100000" sy="100000" flip="none" algn="tl"/>
        </a:blipFill>
        <a:effectLst/>
      </p:bgPr>
    </p:bg>
    <p:spTree>
      <p:nvGrpSpPr>
        <p:cNvPr id="1" name=""/>
        <p:cNvGrpSpPr/>
        <p:nvPr/>
      </p:nvGrpSpPr>
      <p:grpSpPr>
        <a:xfrm>
          <a:off x="0" y="0"/>
          <a:ext cx="0" cy="0"/>
          <a:chOff x="0" y="0"/>
          <a:chExt cx="0" cy="0"/>
        </a:xfrm>
      </p:grpSpPr>
      <p:sp>
        <p:nvSpPr>
          <p:cNvPr id="3" name="Text Box 2"/>
          <p:cNvSpPr txBox="1">
            <a:spLocks noChangeArrowheads="1"/>
          </p:cNvSpPr>
          <p:nvPr/>
        </p:nvSpPr>
        <p:spPr bwMode="auto">
          <a:xfrm>
            <a:off x="0" y="866624"/>
            <a:ext cx="9144000" cy="4355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46269" tIns="23134" rIns="46269" bIns="23134">
            <a:spAutoFit/>
          </a:bodyPr>
          <a:lstStyle>
            <a:lvl1pPr eaLnBrk="0" hangingPunct="0">
              <a:defRPr sz="2800" b="1">
                <a:solidFill>
                  <a:schemeClr val="tx1"/>
                </a:solidFill>
                <a:latin typeface="Tempus Sans ITC" charset="0"/>
                <a:ea typeface="ＭＳ Ｐゴシック" charset="0"/>
                <a:cs typeface="ＭＳ Ｐゴシック" charset="0"/>
              </a:defRPr>
            </a:lvl1pPr>
            <a:lvl2pPr marL="742950" indent="-285750" eaLnBrk="0" hangingPunct="0">
              <a:defRPr sz="2800" b="1">
                <a:solidFill>
                  <a:schemeClr val="tx1"/>
                </a:solidFill>
                <a:latin typeface="Tempus Sans ITC" charset="0"/>
                <a:ea typeface="ＭＳ Ｐゴシック" charset="0"/>
              </a:defRPr>
            </a:lvl2pPr>
            <a:lvl3pPr marL="1143000" indent="-228600" eaLnBrk="0" hangingPunct="0">
              <a:defRPr sz="2800" b="1">
                <a:solidFill>
                  <a:schemeClr val="tx1"/>
                </a:solidFill>
                <a:latin typeface="Tempus Sans ITC" charset="0"/>
                <a:ea typeface="ＭＳ Ｐゴシック" charset="0"/>
              </a:defRPr>
            </a:lvl3pPr>
            <a:lvl4pPr marL="1600200" indent="-228600" eaLnBrk="0" hangingPunct="0">
              <a:defRPr sz="2800" b="1">
                <a:solidFill>
                  <a:schemeClr val="tx1"/>
                </a:solidFill>
                <a:latin typeface="Tempus Sans ITC" charset="0"/>
                <a:ea typeface="ＭＳ Ｐゴシック" charset="0"/>
              </a:defRPr>
            </a:lvl4pPr>
            <a:lvl5pPr marL="2057400" indent="-228600" eaLnBrk="0" hangingPunct="0">
              <a:defRPr sz="2800" b="1">
                <a:solidFill>
                  <a:schemeClr val="tx1"/>
                </a:solidFill>
                <a:latin typeface="Tempus Sans ITC"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empus Sans ITC"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empus Sans ITC"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empus Sans ITC"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empus Sans ITC" charset="0"/>
                <a:ea typeface="ＭＳ Ｐゴシック" charset="0"/>
              </a:defRPr>
            </a:lvl9pPr>
          </a:lstStyle>
          <a:p>
            <a:pPr algn="ctr"/>
            <a:r>
              <a:rPr lang="es-ES_tradnl" sz="4000" b="0" dirty="0" smtClean="0">
                <a:latin typeface="Times New Roman"/>
                <a:cs typeface="Papyrus" charset="0"/>
              </a:rPr>
              <a:t>Marco de “Hot Spots”</a:t>
            </a:r>
          </a:p>
          <a:p>
            <a:pPr algn="ctr"/>
            <a:endParaRPr lang="es-ES_tradnl" sz="4000" b="0" dirty="0">
              <a:latin typeface="Times New Roman"/>
              <a:cs typeface="Papyrus" charset="0"/>
            </a:endParaRPr>
          </a:p>
          <a:p>
            <a:pPr algn="ctr"/>
            <a:r>
              <a:rPr lang="es-ES_tradnl" sz="4000" b="0" dirty="0" smtClean="0">
                <a:latin typeface="Times New Roman"/>
                <a:cs typeface="Papyrus" charset="0"/>
              </a:rPr>
              <a:t>Intento de definir un marco absoluto geológico</a:t>
            </a:r>
          </a:p>
          <a:p>
            <a:pPr algn="ctr"/>
            <a:endParaRPr lang="es-ES_tradnl" sz="4000" b="0" dirty="0">
              <a:latin typeface="Times New Roman"/>
              <a:cs typeface="Papyrus" charset="0"/>
            </a:endParaRPr>
          </a:p>
          <a:p>
            <a:pPr algn="ctr"/>
            <a:r>
              <a:rPr lang="es-ES_tradnl" sz="4000" b="0" dirty="0" smtClean="0">
                <a:latin typeface="Times New Roman"/>
                <a:cs typeface="Papyrus" charset="0"/>
              </a:rPr>
              <a:t>(durante periodos de tiempo geológico, no humano)</a:t>
            </a:r>
            <a:endParaRPr lang="es-ES_tradnl" sz="4000" b="0" dirty="0">
              <a:latin typeface="Times New Roman"/>
              <a:cs typeface="Papyrus" charset="0"/>
            </a:endParaRPr>
          </a:p>
        </p:txBody>
      </p:sp>
    </p:spTree>
    <p:extLst>
      <p:ext uri="{BB962C8B-B14F-4D97-AF65-F5344CB8AC3E}">
        <p14:creationId xmlns:p14="http://schemas.microsoft.com/office/powerpoint/2010/main" val="3471944316"/>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rotWithShape="1">
          <a:blip r:embed="rId3"/>
          <a:tile tx="0" ty="0" sx="100000" sy="100000" flip="none" algn="tl"/>
        </a:blipFill>
        <a:effectLst/>
      </p:bgPr>
    </p:bg>
    <p:spTree>
      <p:nvGrpSpPr>
        <p:cNvPr id="1" name=""/>
        <p:cNvGrpSpPr/>
        <p:nvPr/>
      </p:nvGrpSpPr>
      <p:grpSpPr>
        <a:xfrm>
          <a:off x="0" y="0"/>
          <a:ext cx="0" cy="0"/>
          <a:chOff x="0" y="0"/>
          <a:chExt cx="0" cy="0"/>
        </a:xfrm>
      </p:grpSpPr>
      <p:pic>
        <p:nvPicPr>
          <p:cNvPr id="2" name="Picture 1" descr="subduction cartoon.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1196" y="0"/>
            <a:ext cx="6120384" cy="6858000"/>
          </a:xfrm>
          <a:prstGeom prst="rect">
            <a:avLst/>
          </a:prstGeom>
        </p:spPr>
      </p:pic>
      <p:sp>
        <p:nvSpPr>
          <p:cNvPr id="114694" name="Text Box 6"/>
          <p:cNvSpPr txBox="1">
            <a:spLocks noChangeArrowheads="1"/>
          </p:cNvSpPr>
          <p:nvPr/>
        </p:nvSpPr>
        <p:spPr bwMode="auto">
          <a:xfrm>
            <a:off x="338667" y="6096000"/>
            <a:ext cx="3115733"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a:cs typeface="+mn-cs"/>
              </a:rPr>
              <a:t>After Hyndman</a:t>
            </a:r>
          </a:p>
        </p:txBody>
      </p:sp>
      <p:sp>
        <p:nvSpPr>
          <p:cNvPr id="114695" name="Text Box 7"/>
          <p:cNvSpPr txBox="1">
            <a:spLocks noChangeArrowheads="1"/>
          </p:cNvSpPr>
          <p:nvPr/>
        </p:nvSpPr>
        <p:spPr bwMode="auto">
          <a:xfrm>
            <a:off x="4923367" y="2070100"/>
            <a:ext cx="4334933" cy="22467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s-ES_tradnl" sz="2800" u="sng" dirty="0" err="1" smtClean="0">
                <a:latin typeface="Times New Roman"/>
                <a:cs typeface="Times New Roman"/>
              </a:rPr>
              <a:t>Cartoons</a:t>
            </a:r>
            <a:r>
              <a:rPr lang="es-ES_tradnl" sz="2800" dirty="0" smtClean="0">
                <a:latin typeface="Times New Roman"/>
                <a:cs typeface="Times New Roman"/>
              </a:rPr>
              <a:t> por la deformación de la placa arriba durante el periodo entre sísmico y </a:t>
            </a:r>
            <a:r>
              <a:rPr lang="es-ES_tradnl" sz="2800" dirty="0" err="1" smtClean="0">
                <a:latin typeface="Times New Roman"/>
                <a:cs typeface="Times New Roman"/>
              </a:rPr>
              <a:t>co</a:t>
            </a:r>
            <a:r>
              <a:rPr lang="es-ES_tradnl" sz="2800" dirty="0" smtClean="0">
                <a:latin typeface="Times New Roman"/>
                <a:cs typeface="Times New Roman"/>
              </a:rPr>
              <a:t> sísmico etapas del ciclo de los sismos.</a:t>
            </a:r>
          </a:p>
        </p:txBody>
      </p:sp>
    </p:spTree>
    <p:extLst>
      <p:ext uri="{BB962C8B-B14F-4D97-AF65-F5344CB8AC3E}">
        <p14:creationId xmlns:p14="http://schemas.microsoft.com/office/powerpoint/2010/main" val="30603023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rotWithShape="1">
          <a:blip r:embed="rId3"/>
          <a:tile tx="0" ty="0" sx="100000" sy="100000" flip="none" algn="tl"/>
        </a:blipFill>
        <a:effectLst/>
      </p:bgPr>
    </p:bg>
    <p:spTree>
      <p:nvGrpSpPr>
        <p:cNvPr id="1" name=""/>
        <p:cNvGrpSpPr/>
        <p:nvPr/>
      </p:nvGrpSpPr>
      <p:grpSpPr>
        <a:xfrm>
          <a:off x="0" y="0"/>
          <a:ext cx="0" cy="0"/>
          <a:chOff x="0" y="0"/>
          <a:chExt cx="0" cy="0"/>
        </a:xfrm>
      </p:grpSpPr>
      <p:sp>
        <p:nvSpPr>
          <p:cNvPr id="15362" name="Text Box 2"/>
          <p:cNvSpPr txBox="1">
            <a:spLocks noChangeArrowheads="1"/>
          </p:cNvSpPr>
          <p:nvPr/>
        </p:nvSpPr>
        <p:spPr bwMode="auto">
          <a:xfrm>
            <a:off x="0" y="609600"/>
            <a:ext cx="9144000"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Tempus Sans ITC" charset="0"/>
                <a:ea typeface="ＭＳ Ｐゴシック" charset="0"/>
                <a:cs typeface="ＭＳ Ｐゴシック" charset="0"/>
              </a:defRPr>
            </a:lvl1pPr>
            <a:lvl2pPr marL="742950" indent="-285750" eaLnBrk="0" hangingPunct="0">
              <a:defRPr sz="2800" b="1">
                <a:solidFill>
                  <a:schemeClr val="tx1"/>
                </a:solidFill>
                <a:latin typeface="Tempus Sans ITC" charset="0"/>
                <a:ea typeface="ＭＳ Ｐゴシック" charset="0"/>
              </a:defRPr>
            </a:lvl2pPr>
            <a:lvl3pPr marL="1143000" indent="-228600" eaLnBrk="0" hangingPunct="0">
              <a:defRPr sz="2800" b="1">
                <a:solidFill>
                  <a:schemeClr val="tx1"/>
                </a:solidFill>
                <a:latin typeface="Tempus Sans ITC" charset="0"/>
                <a:ea typeface="ＭＳ Ｐゴシック" charset="0"/>
              </a:defRPr>
            </a:lvl3pPr>
            <a:lvl4pPr marL="1600200" indent="-228600" eaLnBrk="0" hangingPunct="0">
              <a:defRPr sz="2800" b="1">
                <a:solidFill>
                  <a:schemeClr val="tx1"/>
                </a:solidFill>
                <a:latin typeface="Tempus Sans ITC" charset="0"/>
                <a:ea typeface="ＭＳ Ｐゴシック" charset="0"/>
              </a:defRPr>
            </a:lvl4pPr>
            <a:lvl5pPr marL="2057400" indent="-228600" eaLnBrk="0" hangingPunct="0">
              <a:defRPr sz="2800" b="1">
                <a:solidFill>
                  <a:schemeClr val="tx1"/>
                </a:solidFill>
                <a:latin typeface="Tempus Sans ITC" charset="0"/>
                <a:ea typeface="ＭＳ Ｐゴシック" charset="0"/>
              </a:defRPr>
            </a:lvl5pPr>
            <a:lvl6pPr marL="2514600" indent="-228600" eaLnBrk="0" fontAlgn="base" hangingPunct="0">
              <a:spcBef>
                <a:spcPct val="0"/>
              </a:spcBef>
              <a:spcAft>
                <a:spcPct val="0"/>
              </a:spcAft>
              <a:defRPr sz="2800" b="1">
                <a:solidFill>
                  <a:schemeClr val="tx1"/>
                </a:solidFill>
                <a:latin typeface="Tempus Sans ITC" charset="0"/>
                <a:ea typeface="ＭＳ Ｐゴシック" charset="0"/>
              </a:defRPr>
            </a:lvl6pPr>
            <a:lvl7pPr marL="2971800" indent="-228600" eaLnBrk="0" fontAlgn="base" hangingPunct="0">
              <a:spcBef>
                <a:spcPct val="0"/>
              </a:spcBef>
              <a:spcAft>
                <a:spcPct val="0"/>
              </a:spcAft>
              <a:defRPr sz="2800" b="1">
                <a:solidFill>
                  <a:schemeClr val="tx1"/>
                </a:solidFill>
                <a:latin typeface="Tempus Sans ITC" charset="0"/>
                <a:ea typeface="ＭＳ Ｐゴシック" charset="0"/>
              </a:defRPr>
            </a:lvl7pPr>
            <a:lvl8pPr marL="3429000" indent="-228600" eaLnBrk="0" fontAlgn="base" hangingPunct="0">
              <a:spcBef>
                <a:spcPct val="0"/>
              </a:spcBef>
              <a:spcAft>
                <a:spcPct val="0"/>
              </a:spcAft>
              <a:defRPr sz="2800" b="1">
                <a:solidFill>
                  <a:schemeClr val="tx1"/>
                </a:solidFill>
                <a:latin typeface="Tempus Sans ITC" charset="0"/>
                <a:ea typeface="ＭＳ Ｐゴシック" charset="0"/>
              </a:defRPr>
            </a:lvl8pPr>
            <a:lvl9pPr marL="3886200" indent="-228600" eaLnBrk="0" fontAlgn="base" hangingPunct="0">
              <a:spcBef>
                <a:spcPct val="0"/>
              </a:spcBef>
              <a:spcAft>
                <a:spcPct val="0"/>
              </a:spcAft>
              <a:defRPr sz="2800" b="1">
                <a:solidFill>
                  <a:schemeClr val="tx1"/>
                </a:solidFill>
                <a:latin typeface="Tempus Sans ITC" charset="0"/>
                <a:ea typeface="ＭＳ Ｐゴシック" charset="0"/>
              </a:defRPr>
            </a:lvl9pPr>
          </a:lstStyle>
          <a:p>
            <a:pPr algn="ctr" eaLnBrk="1" hangingPunct="1">
              <a:spcBef>
                <a:spcPct val="50000"/>
              </a:spcBef>
            </a:pPr>
            <a:r>
              <a:rPr lang="es-ES_tradnl" b="0" dirty="0" smtClean="0">
                <a:latin typeface="Times"/>
                <a:cs typeface="Times"/>
              </a:rPr>
              <a:t>Fallas por empuje inter placa.</a:t>
            </a:r>
          </a:p>
          <a:p>
            <a:pPr algn="ctr" eaLnBrk="1" hangingPunct="1">
              <a:spcBef>
                <a:spcPct val="50000"/>
              </a:spcBef>
            </a:pPr>
            <a:endParaRPr lang="es-ES_tradnl" b="0" dirty="0" smtClean="0">
              <a:latin typeface="Times"/>
              <a:cs typeface="Times"/>
            </a:endParaRPr>
          </a:p>
          <a:p>
            <a:pPr algn="ctr" eaLnBrk="1" hangingPunct="1">
              <a:spcBef>
                <a:spcPct val="50000"/>
              </a:spcBef>
            </a:pPr>
            <a:r>
              <a:rPr lang="es-ES_tradnl" b="0" dirty="0" smtClean="0">
                <a:latin typeface="Times"/>
                <a:cs typeface="Times"/>
              </a:rPr>
              <a:t>Co-sísmica</a:t>
            </a:r>
            <a:endParaRPr lang="es-ES_tradnl" b="0" dirty="0">
              <a:latin typeface="Times"/>
              <a:cs typeface="Times"/>
            </a:endParaRPr>
          </a:p>
        </p:txBody>
      </p:sp>
    </p:spTree>
    <p:extLst>
      <p:ext uri="{BB962C8B-B14F-4D97-AF65-F5344CB8AC3E}">
        <p14:creationId xmlns:p14="http://schemas.microsoft.com/office/powerpoint/2010/main" val="1042475943"/>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rotWithShape="1">
          <a:blip r:embed="rId3"/>
          <a:tile tx="0" ty="0" sx="100000" sy="100000" flip="none" algn="tl"/>
        </a:blipFill>
        <a:effectLst/>
      </p:bgPr>
    </p:bg>
    <p:spTree>
      <p:nvGrpSpPr>
        <p:cNvPr id="1" name=""/>
        <p:cNvGrpSpPr/>
        <p:nvPr/>
      </p:nvGrpSpPr>
      <p:grpSpPr>
        <a:xfrm>
          <a:off x="0" y="0"/>
          <a:ext cx="0" cy="0"/>
          <a:chOff x="0" y="0"/>
          <a:chExt cx="0" cy="0"/>
        </a:xfrm>
      </p:grpSpPr>
      <p:sp>
        <p:nvSpPr>
          <p:cNvPr id="15362" name="Text Box 2"/>
          <p:cNvSpPr txBox="1">
            <a:spLocks noChangeArrowheads="1"/>
          </p:cNvSpPr>
          <p:nvPr/>
        </p:nvSpPr>
        <p:spPr bwMode="auto">
          <a:xfrm>
            <a:off x="0" y="25400"/>
            <a:ext cx="91440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Tempus Sans ITC" charset="0"/>
                <a:ea typeface="ＭＳ Ｐゴシック" charset="0"/>
                <a:cs typeface="ＭＳ Ｐゴシック" charset="0"/>
              </a:defRPr>
            </a:lvl1pPr>
            <a:lvl2pPr marL="742950" indent="-285750" eaLnBrk="0" hangingPunct="0">
              <a:defRPr sz="2800" b="1">
                <a:solidFill>
                  <a:schemeClr val="tx1"/>
                </a:solidFill>
                <a:latin typeface="Tempus Sans ITC" charset="0"/>
                <a:ea typeface="ＭＳ Ｐゴシック" charset="0"/>
              </a:defRPr>
            </a:lvl2pPr>
            <a:lvl3pPr marL="1143000" indent="-228600" eaLnBrk="0" hangingPunct="0">
              <a:defRPr sz="2800" b="1">
                <a:solidFill>
                  <a:schemeClr val="tx1"/>
                </a:solidFill>
                <a:latin typeface="Tempus Sans ITC" charset="0"/>
                <a:ea typeface="ＭＳ Ｐゴシック" charset="0"/>
              </a:defRPr>
            </a:lvl3pPr>
            <a:lvl4pPr marL="1600200" indent="-228600" eaLnBrk="0" hangingPunct="0">
              <a:defRPr sz="2800" b="1">
                <a:solidFill>
                  <a:schemeClr val="tx1"/>
                </a:solidFill>
                <a:latin typeface="Tempus Sans ITC" charset="0"/>
                <a:ea typeface="ＭＳ Ｐゴシック" charset="0"/>
              </a:defRPr>
            </a:lvl4pPr>
            <a:lvl5pPr marL="2057400" indent="-228600" eaLnBrk="0" hangingPunct="0">
              <a:defRPr sz="2800" b="1">
                <a:solidFill>
                  <a:schemeClr val="tx1"/>
                </a:solidFill>
                <a:latin typeface="Tempus Sans ITC" charset="0"/>
                <a:ea typeface="ＭＳ Ｐゴシック" charset="0"/>
              </a:defRPr>
            </a:lvl5pPr>
            <a:lvl6pPr marL="2514600" indent="-228600" eaLnBrk="0" fontAlgn="base" hangingPunct="0">
              <a:spcBef>
                <a:spcPct val="0"/>
              </a:spcBef>
              <a:spcAft>
                <a:spcPct val="0"/>
              </a:spcAft>
              <a:defRPr sz="2800" b="1">
                <a:solidFill>
                  <a:schemeClr val="tx1"/>
                </a:solidFill>
                <a:latin typeface="Tempus Sans ITC" charset="0"/>
                <a:ea typeface="ＭＳ Ｐゴシック" charset="0"/>
              </a:defRPr>
            </a:lvl6pPr>
            <a:lvl7pPr marL="2971800" indent="-228600" eaLnBrk="0" fontAlgn="base" hangingPunct="0">
              <a:spcBef>
                <a:spcPct val="0"/>
              </a:spcBef>
              <a:spcAft>
                <a:spcPct val="0"/>
              </a:spcAft>
              <a:defRPr sz="2800" b="1">
                <a:solidFill>
                  <a:schemeClr val="tx1"/>
                </a:solidFill>
                <a:latin typeface="Tempus Sans ITC" charset="0"/>
                <a:ea typeface="ＭＳ Ｐゴシック" charset="0"/>
              </a:defRPr>
            </a:lvl7pPr>
            <a:lvl8pPr marL="3429000" indent="-228600" eaLnBrk="0" fontAlgn="base" hangingPunct="0">
              <a:spcBef>
                <a:spcPct val="0"/>
              </a:spcBef>
              <a:spcAft>
                <a:spcPct val="0"/>
              </a:spcAft>
              <a:defRPr sz="2800" b="1">
                <a:solidFill>
                  <a:schemeClr val="tx1"/>
                </a:solidFill>
                <a:latin typeface="Tempus Sans ITC" charset="0"/>
                <a:ea typeface="ＭＳ Ｐゴシック" charset="0"/>
              </a:defRPr>
            </a:lvl8pPr>
            <a:lvl9pPr marL="3886200" indent="-228600" eaLnBrk="0" fontAlgn="base" hangingPunct="0">
              <a:spcBef>
                <a:spcPct val="0"/>
              </a:spcBef>
              <a:spcAft>
                <a:spcPct val="0"/>
              </a:spcAft>
              <a:defRPr sz="2800" b="1">
                <a:solidFill>
                  <a:schemeClr val="tx1"/>
                </a:solidFill>
                <a:latin typeface="Tempus Sans ITC" charset="0"/>
                <a:ea typeface="ＭＳ Ｐゴシック" charset="0"/>
              </a:defRPr>
            </a:lvl9pPr>
          </a:lstStyle>
          <a:p>
            <a:pPr algn="ctr" eaLnBrk="1" hangingPunct="1">
              <a:spcBef>
                <a:spcPct val="50000"/>
              </a:spcBef>
            </a:pPr>
            <a:r>
              <a:rPr lang="es-ES_tradnl" b="0" dirty="0" smtClean="0">
                <a:latin typeface="Times"/>
                <a:cs typeface="Times"/>
              </a:rPr>
              <a:t>Geometría de las fallas y desplazamientos</a:t>
            </a:r>
            <a:endParaRPr lang="es-ES_tradnl" b="0" dirty="0">
              <a:latin typeface="Times"/>
              <a:cs typeface="Times"/>
            </a:endParaRPr>
          </a:p>
        </p:txBody>
      </p:sp>
      <p:pic>
        <p:nvPicPr>
          <p:cNvPr id="2" name="Picture 1" descr="SlipFault.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866900" y="711200"/>
            <a:ext cx="5404104" cy="6041136"/>
          </a:xfrm>
          <a:prstGeom prst="rect">
            <a:avLst/>
          </a:prstGeom>
        </p:spPr>
      </p:pic>
    </p:spTree>
    <p:extLst>
      <p:ext uri="{BB962C8B-B14F-4D97-AF65-F5344CB8AC3E}">
        <p14:creationId xmlns:p14="http://schemas.microsoft.com/office/powerpoint/2010/main" val="78911137"/>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rotWithShape="1">
          <a:blip r:embed="rId3"/>
          <a:tile tx="0" ty="0" sx="100000" sy="100000" flip="none" algn="tl"/>
        </a:blipFill>
        <a:effectLst/>
      </p:bgPr>
    </p:bg>
    <p:spTree>
      <p:nvGrpSpPr>
        <p:cNvPr id="1" name=""/>
        <p:cNvGrpSpPr/>
        <p:nvPr/>
      </p:nvGrpSpPr>
      <p:grpSpPr>
        <a:xfrm>
          <a:off x="0" y="0"/>
          <a:ext cx="0" cy="0"/>
          <a:chOff x="0" y="0"/>
          <a:chExt cx="0" cy="0"/>
        </a:xfrm>
      </p:grpSpPr>
      <p:pic>
        <p:nvPicPr>
          <p:cNvPr id="6" name="Picture 5" descr="thrust coseismic copy.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914400" y="546100"/>
            <a:ext cx="7380514" cy="6244046"/>
          </a:xfrm>
          <a:prstGeom prst="rect">
            <a:avLst/>
          </a:prstGeom>
        </p:spPr>
      </p:pic>
      <p:sp>
        <p:nvSpPr>
          <p:cNvPr id="17411" name="TextBox 3"/>
          <p:cNvSpPr txBox="1">
            <a:spLocks noChangeArrowheads="1"/>
          </p:cNvSpPr>
          <p:nvPr/>
        </p:nvSpPr>
        <p:spPr bwMode="auto">
          <a:xfrm>
            <a:off x="1193800" y="1473200"/>
            <a:ext cx="26670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b="1">
                <a:solidFill>
                  <a:schemeClr val="tx1"/>
                </a:solidFill>
                <a:latin typeface="Tempus Sans ITC" charset="0"/>
                <a:ea typeface="ＭＳ Ｐゴシック" charset="0"/>
                <a:cs typeface="ＭＳ Ｐゴシック" charset="0"/>
              </a:defRPr>
            </a:lvl1pPr>
            <a:lvl2pPr marL="742950" indent="-285750" eaLnBrk="0" hangingPunct="0">
              <a:defRPr sz="2800" b="1">
                <a:solidFill>
                  <a:schemeClr val="tx1"/>
                </a:solidFill>
                <a:latin typeface="Tempus Sans ITC" charset="0"/>
                <a:ea typeface="ＭＳ Ｐゴシック" charset="0"/>
              </a:defRPr>
            </a:lvl2pPr>
            <a:lvl3pPr marL="1143000" indent="-228600" eaLnBrk="0" hangingPunct="0">
              <a:defRPr sz="2800" b="1">
                <a:solidFill>
                  <a:schemeClr val="tx1"/>
                </a:solidFill>
                <a:latin typeface="Tempus Sans ITC" charset="0"/>
                <a:ea typeface="ＭＳ Ｐゴシック" charset="0"/>
              </a:defRPr>
            </a:lvl3pPr>
            <a:lvl4pPr marL="1600200" indent="-228600" eaLnBrk="0" hangingPunct="0">
              <a:defRPr sz="2800" b="1">
                <a:solidFill>
                  <a:schemeClr val="tx1"/>
                </a:solidFill>
                <a:latin typeface="Tempus Sans ITC" charset="0"/>
                <a:ea typeface="ＭＳ Ｐゴシック" charset="0"/>
              </a:defRPr>
            </a:lvl4pPr>
            <a:lvl5pPr marL="2057400" indent="-228600" eaLnBrk="0" hangingPunct="0">
              <a:defRPr sz="2800" b="1">
                <a:solidFill>
                  <a:schemeClr val="tx1"/>
                </a:solidFill>
                <a:latin typeface="Tempus Sans ITC" charset="0"/>
                <a:ea typeface="ＭＳ Ｐゴシック" charset="0"/>
              </a:defRPr>
            </a:lvl5pPr>
            <a:lvl6pPr marL="2514600" indent="-228600" eaLnBrk="0" fontAlgn="base" hangingPunct="0">
              <a:spcBef>
                <a:spcPct val="0"/>
              </a:spcBef>
              <a:spcAft>
                <a:spcPct val="0"/>
              </a:spcAft>
              <a:defRPr sz="2800" b="1">
                <a:solidFill>
                  <a:schemeClr val="tx1"/>
                </a:solidFill>
                <a:latin typeface="Tempus Sans ITC" charset="0"/>
                <a:ea typeface="ＭＳ Ｐゴシック" charset="0"/>
              </a:defRPr>
            </a:lvl6pPr>
            <a:lvl7pPr marL="2971800" indent="-228600" eaLnBrk="0" fontAlgn="base" hangingPunct="0">
              <a:spcBef>
                <a:spcPct val="0"/>
              </a:spcBef>
              <a:spcAft>
                <a:spcPct val="0"/>
              </a:spcAft>
              <a:defRPr sz="2800" b="1">
                <a:solidFill>
                  <a:schemeClr val="tx1"/>
                </a:solidFill>
                <a:latin typeface="Tempus Sans ITC" charset="0"/>
                <a:ea typeface="ＭＳ Ｐゴシック" charset="0"/>
              </a:defRPr>
            </a:lvl7pPr>
            <a:lvl8pPr marL="3429000" indent="-228600" eaLnBrk="0" fontAlgn="base" hangingPunct="0">
              <a:spcBef>
                <a:spcPct val="0"/>
              </a:spcBef>
              <a:spcAft>
                <a:spcPct val="0"/>
              </a:spcAft>
              <a:defRPr sz="2800" b="1">
                <a:solidFill>
                  <a:schemeClr val="tx1"/>
                </a:solidFill>
                <a:latin typeface="Tempus Sans ITC" charset="0"/>
                <a:ea typeface="ＭＳ Ｐゴシック" charset="0"/>
              </a:defRPr>
            </a:lvl8pPr>
            <a:lvl9pPr marL="3886200" indent="-228600" eaLnBrk="0" fontAlgn="base" hangingPunct="0">
              <a:spcBef>
                <a:spcPct val="0"/>
              </a:spcBef>
              <a:spcAft>
                <a:spcPct val="0"/>
              </a:spcAft>
              <a:defRPr sz="2800" b="1">
                <a:solidFill>
                  <a:schemeClr val="tx1"/>
                </a:solidFill>
                <a:latin typeface="Tempus Sans ITC" charset="0"/>
                <a:ea typeface="ＭＳ Ｐゴシック" charset="0"/>
              </a:defRPr>
            </a:lvl9pPr>
          </a:lstStyle>
          <a:p>
            <a:pPr algn="ctr" eaLnBrk="1" hangingPunct="1"/>
            <a:r>
              <a:rPr lang="es-ES_tradnl" sz="2000" dirty="0" smtClean="0">
                <a:latin typeface="Papyrus" charset="0"/>
              </a:rPr>
              <a:t>+, rojo – a la derecha</a:t>
            </a:r>
            <a:endParaRPr lang="es-ES_tradnl" sz="2000" dirty="0">
              <a:latin typeface="Papyrus" charset="0"/>
            </a:endParaRPr>
          </a:p>
        </p:txBody>
      </p:sp>
      <p:sp>
        <p:nvSpPr>
          <p:cNvPr id="17412" name="TextBox 4"/>
          <p:cNvSpPr txBox="1">
            <a:spLocks noChangeArrowheads="1"/>
          </p:cNvSpPr>
          <p:nvPr/>
        </p:nvSpPr>
        <p:spPr bwMode="auto">
          <a:xfrm>
            <a:off x="2819400" y="3937000"/>
            <a:ext cx="22098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b="1">
                <a:solidFill>
                  <a:schemeClr val="tx1"/>
                </a:solidFill>
                <a:latin typeface="Tempus Sans ITC" charset="0"/>
                <a:ea typeface="ＭＳ Ｐゴシック" charset="0"/>
                <a:cs typeface="ＭＳ Ｐゴシック" charset="0"/>
              </a:defRPr>
            </a:lvl1pPr>
            <a:lvl2pPr marL="742950" indent="-285750" eaLnBrk="0" hangingPunct="0">
              <a:defRPr sz="2800" b="1">
                <a:solidFill>
                  <a:schemeClr val="tx1"/>
                </a:solidFill>
                <a:latin typeface="Tempus Sans ITC" charset="0"/>
                <a:ea typeface="ＭＳ Ｐゴシック" charset="0"/>
              </a:defRPr>
            </a:lvl2pPr>
            <a:lvl3pPr marL="1143000" indent="-228600" eaLnBrk="0" hangingPunct="0">
              <a:defRPr sz="2800" b="1">
                <a:solidFill>
                  <a:schemeClr val="tx1"/>
                </a:solidFill>
                <a:latin typeface="Tempus Sans ITC" charset="0"/>
                <a:ea typeface="ＭＳ Ｐゴシック" charset="0"/>
              </a:defRPr>
            </a:lvl3pPr>
            <a:lvl4pPr marL="1600200" indent="-228600" eaLnBrk="0" hangingPunct="0">
              <a:defRPr sz="2800" b="1">
                <a:solidFill>
                  <a:schemeClr val="tx1"/>
                </a:solidFill>
                <a:latin typeface="Tempus Sans ITC" charset="0"/>
                <a:ea typeface="ＭＳ Ｐゴシック" charset="0"/>
              </a:defRPr>
            </a:lvl4pPr>
            <a:lvl5pPr marL="2057400" indent="-228600" eaLnBrk="0" hangingPunct="0">
              <a:defRPr sz="2800" b="1">
                <a:solidFill>
                  <a:schemeClr val="tx1"/>
                </a:solidFill>
                <a:latin typeface="Tempus Sans ITC" charset="0"/>
                <a:ea typeface="ＭＳ Ｐゴシック" charset="0"/>
              </a:defRPr>
            </a:lvl5pPr>
            <a:lvl6pPr marL="2514600" indent="-228600" eaLnBrk="0" fontAlgn="base" hangingPunct="0">
              <a:spcBef>
                <a:spcPct val="0"/>
              </a:spcBef>
              <a:spcAft>
                <a:spcPct val="0"/>
              </a:spcAft>
              <a:defRPr sz="2800" b="1">
                <a:solidFill>
                  <a:schemeClr val="tx1"/>
                </a:solidFill>
                <a:latin typeface="Tempus Sans ITC" charset="0"/>
                <a:ea typeface="ＭＳ Ｐゴシック" charset="0"/>
              </a:defRPr>
            </a:lvl6pPr>
            <a:lvl7pPr marL="2971800" indent="-228600" eaLnBrk="0" fontAlgn="base" hangingPunct="0">
              <a:spcBef>
                <a:spcPct val="0"/>
              </a:spcBef>
              <a:spcAft>
                <a:spcPct val="0"/>
              </a:spcAft>
              <a:defRPr sz="2800" b="1">
                <a:solidFill>
                  <a:schemeClr val="tx1"/>
                </a:solidFill>
                <a:latin typeface="Tempus Sans ITC" charset="0"/>
                <a:ea typeface="ＭＳ Ｐゴシック" charset="0"/>
              </a:defRPr>
            </a:lvl7pPr>
            <a:lvl8pPr marL="3429000" indent="-228600" eaLnBrk="0" fontAlgn="base" hangingPunct="0">
              <a:spcBef>
                <a:spcPct val="0"/>
              </a:spcBef>
              <a:spcAft>
                <a:spcPct val="0"/>
              </a:spcAft>
              <a:defRPr sz="2800" b="1">
                <a:solidFill>
                  <a:schemeClr val="tx1"/>
                </a:solidFill>
                <a:latin typeface="Tempus Sans ITC" charset="0"/>
                <a:ea typeface="ＭＳ Ｐゴシック" charset="0"/>
              </a:defRPr>
            </a:lvl8pPr>
            <a:lvl9pPr marL="3886200" indent="-228600" eaLnBrk="0" fontAlgn="base" hangingPunct="0">
              <a:spcBef>
                <a:spcPct val="0"/>
              </a:spcBef>
              <a:spcAft>
                <a:spcPct val="0"/>
              </a:spcAft>
              <a:defRPr sz="2800" b="1">
                <a:solidFill>
                  <a:schemeClr val="tx1"/>
                </a:solidFill>
                <a:latin typeface="Tempus Sans ITC" charset="0"/>
                <a:ea typeface="ＭＳ Ｐゴシック" charset="0"/>
              </a:defRPr>
            </a:lvl9pPr>
          </a:lstStyle>
          <a:p>
            <a:pPr algn="ctr" eaLnBrk="1" hangingPunct="1"/>
            <a:r>
              <a:rPr lang="es-ES_tradnl" sz="2000" dirty="0" smtClean="0">
                <a:latin typeface="Papyrus" charset="0"/>
              </a:rPr>
              <a:t>+, rojo - arriba</a:t>
            </a:r>
            <a:endParaRPr lang="es-ES_tradnl" sz="2000" dirty="0">
              <a:latin typeface="Papyrus" charset="0"/>
            </a:endParaRPr>
          </a:p>
        </p:txBody>
      </p:sp>
      <p:cxnSp>
        <p:nvCxnSpPr>
          <p:cNvPr id="7" name="Straight Arrow Connector 6"/>
          <p:cNvCxnSpPr/>
          <p:nvPr/>
        </p:nvCxnSpPr>
        <p:spPr>
          <a:xfrm rot="10800000">
            <a:off x="2654300" y="1066800"/>
            <a:ext cx="533400" cy="228600"/>
          </a:xfrm>
          <a:prstGeom prst="straightConnector1">
            <a:avLst/>
          </a:prstGeom>
          <a:ln>
            <a:solidFill>
              <a:schemeClr val="bg1"/>
            </a:solidFill>
            <a:tailEnd type="arrow"/>
          </a:ln>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a:off x="2654300" y="1295400"/>
            <a:ext cx="533400" cy="228600"/>
          </a:xfrm>
          <a:prstGeom prst="straightConnector1">
            <a:avLst/>
          </a:prstGeom>
          <a:ln>
            <a:solidFill>
              <a:schemeClr val="bg1"/>
            </a:solidFill>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rot="10800000">
            <a:off x="2654300" y="4114800"/>
            <a:ext cx="533400" cy="228600"/>
          </a:xfrm>
          <a:prstGeom prst="straightConnector1">
            <a:avLst/>
          </a:prstGeom>
          <a:ln>
            <a:solidFill>
              <a:schemeClr val="bg1"/>
            </a:solidFill>
            <a:tailEnd type="arrow"/>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a:off x="2654300" y="4343400"/>
            <a:ext cx="533400" cy="228600"/>
          </a:xfrm>
          <a:prstGeom prst="straightConnector1">
            <a:avLst/>
          </a:prstGeom>
          <a:ln>
            <a:solidFill>
              <a:schemeClr val="bg1"/>
            </a:solidFill>
            <a:tailEnd type="arrow"/>
          </a:ln>
        </p:spPr>
        <p:style>
          <a:lnRef idx="2">
            <a:schemeClr val="accent1"/>
          </a:lnRef>
          <a:fillRef idx="0">
            <a:schemeClr val="accent1"/>
          </a:fillRef>
          <a:effectRef idx="1">
            <a:schemeClr val="accent1"/>
          </a:effectRef>
          <a:fontRef idx="minor">
            <a:schemeClr val="tx1"/>
          </a:fontRef>
        </p:style>
      </p:cxnSp>
      <p:sp>
        <p:nvSpPr>
          <p:cNvPr id="17417" name="TextBox 14"/>
          <p:cNvSpPr txBox="1">
            <a:spLocks noChangeArrowheads="1"/>
          </p:cNvSpPr>
          <p:nvPr/>
        </p:nvSpPr>
        <p:spPr bwMode="auto">
          <a:xfrm>
            <a:off x="3949700" y="6083300"/>
            <a:ext cx="34163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b="1">
                <a:solidFill>
                  <a:schemeClr val="tx1"/>
                </a:solidFill>
                <a:latin typeface="Tempus Sans ITC" charset="0"/>
                <a:ea typeface="ＭＳ Ｐゴシック" charset="0"/>
                <a:cs typeface="ＭＳ Ｐゴシック" charset="0"/>
              </a:defRPr>
            </a:lvl1pPr>
            <a:lvl2pPr marL="742950" indent="-285750" eaLnBrk="0" hangingPunct="0">
              <a:defRPr sz="2800" b="1">
                <a:solidFill>
                  <a:schemeClr val="tx1"/>
                </a:solidFill>
                <a:latin typeface="Tempus Sans ITC" charset="0"/>
                <a:ea typeface="ＭＳ Ｐゴシック" charset="0"/>
              </a:defRPr>
            </a:lvl2pPr>
            <a:lvl3pPr marL="1143000" indent="-228600" eaLnBrk="0" hangingPunct="0">
              <a:defRPr sz="2800" b="1">
                <a:solidFill>
                  <a:schemeClr val="tx1"/>
                </a:solidFill>
                <a:latin typeface="Tempus Sans ITC" charset="0"/>
                <a:ea typeface="ＭＳ Ｐゴシック" charset="0"/>
              </a:defRPr>
            </a:lvl3pPr>
            <a:lvl4pPr marL="1600200" indent="-228600" eaLnBrk="0" hangingPunct="0">
              <a:defRPr sz="2800" b="1">
                <a:solidFill>
                  <a:schemeClr val="tx1"/>
                </a:solidFill>
                <a:latin typeface="Tempus Sans ITC" charset="0"/>
                <a:ea typeface="ＭＳ Ｐゴシック" charset="0"/>
              </a:defRPr>
            </a:lvl4pPr>
            <a:lvl5pPr marL="2057400" indent="-228600" eaLnBrk="0" hangingPunct="0">
              <a:defRPr sz="2800" b="1">
                <a:solidFill>
                  <a:schemeClr val="tx1"/>
                </a:solidFill>
                <a:latin typeface="Tempus Sans ITC" charset="0"/>
                <a:ea typeface="ＭＳ Ｐゴシック" charset="0"/>
              </a:defRPr>
            </a:lvl5pPr>
            <a:lvl6pPr marL="2514600" indent="-228600" eaLnBrk="0" fontAlgn="base" hangingPunct="0">
              <a:spcBef>
                <a:spcPct val="0"/>
              </a:spcBef>
              <a:spcAft>
                <a:spcPct val="0"/>
              </a:spcAft>
              <a:defRPr sz="2800" b="1">
                <a:solidFill>
                  <a:schemeClr val="tx1"/>
                </a:solidFill>
                <a:latin typeface="Tempus Sans ITC" charset="0"/>
                <a:ea typeface="ＭＳ Ｐゴシック" charset="0"/>
              </a:defRPr>
            </a:lvl6pPr>
            <a:lvl7pPr marL="2971800" indent="-228600" eaLnBrk="0" fontAlgn="base" hangingPunct="0">
              <a:spcBef>
                <a:spcPct val="0"/>
              </a:spcBef>
              <a:spcAft>
                <a:spcPct val="0"/>
              </a:spcAft>
              <a:defRPr sz="2800" b="1">
                <a:solidFill>
                  <a:schemeClr val="tx1"/>
                </a:solidFill>
                <a:latin typeface="Tempus Sans ITC" charset="0"/>
                <a:ea typeface="ＭＳ Ｐゴシック" charset="0"/>
              </a:defRPr>
            </a:lvl7pPr>
            <a:lvl8pPr marL="3429000" indent="-228600" eaLnBrk="0" fontAlgn="base" hangingPunct="0">
              <a:spcBef>
                <a:spcPct val="0"/>
              </a:spcBef>
              <a:spcAft>
                <a:spcPct val="0"/>
              </a:spcAft>
              <a:defRPr sz="2800" b="1">
                <a:solidFill>
                  <a:schemeClr val="tx1"/>
                </a:solidFill>
                <a:latin typeface="Tempus Sans ITC" charset="0"/>
                <a:ea typeface="ＭＳ Ｐゴシック" charset="0"/>
              </a:defRPr>
            </a:lvl8pPr>
            <a:lvl9pPr marL="3886200" indent="-228600" eaLnBrk="0" fontAlgn="base" hangingPunct="0">
              <a:spcBef>
                <a:spcPct val="0"/>
              </a:spcBef>
              <a:spcAft>
                <a:spcPct val="0"/>
              </a:spcAft>
              <a:defRPr sz="2800" b="1">
                <a:solidFill>
                  <a:schemeClr val="tx1"/>
                </a:solidFill>
                <a:latin typeface="Tempus Sans ITC" charset="0"/>
                <a:ea typeface="ＭＳ Ｐゴシック" charset="0"/>
              </a:defRPr>
            </a:lvl9pPr>
          </a:lstStyle>
          <a:p>
            <a:pPr algn="ctr" eaLnBrk="1" hangingPunct="1"/>
            <a:r>
              <a:rPr lang="es-ES_tradnl" sz="2000" dirty="0" smtClean="0">
                <a:latin typeface="Papyrus" charset="0"/>
              </a:rPr>
              <a:t>rojo – horizontal, + derecha</a:t>
            </a:r>
            <a:endParaRPr lang="es-ES_tradnl" sz="2000" dirty="0">
              <a:latin typeface="Papyrus" charset="0"/>
            </a:endParaRPr>
          </a:p>
        </p:txBody>
      </p:sp>
      <p:sp>
        <p:nvSpPr>
          <p:cNvPr id="17418" name="TextBox 15"/>
          <p:cNvSpPr txBox="1">
            <a:spLocks noChangeArrowheads="1"/>
          </p:cNvSpPr>
          <p:nvPr/>
        </p:nvSpPr>
        <p:spPr bwMode="auto">
          <a:xfrm>
            <a:off x="4318000" y="5613400"/>
            <a:ext cx="30480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b="1">
                <a:solidFill>
                  <a:schemeClr val="tx1"/>
                </a:solidFill>
                <a:latin typeface="Tempus Sans ITC" charset="0"/>
                <a:ea typeface="ＭＳ Ｐゴシック" charset="0"/>
                <a:cs typeface="ＭＳ Ｐゴシック" charset="0"/>
              </a:defRPr>
            </a:lvl1pPr>
            <a:lvl2pPr marL="742950" indent="-285750" eaLnBrk="0" hangingPunct="0">
              <a:defRPr sz="2800" b="1">
                <a:solidFill>
                  <a:schemeClr val="tx1"/>
                </a:solidFill>
                <a:latin typeface="Tempus Sans ITC" charset="0"/>
                <a:ea typeface="ＭＳ Ｐゴシック" charset="0"/>
              </a:defRPr>
            </a:lvl2pPr>
            <a:lvl3pPr marL="1143000" indent="-228600" eaLnBrk="0" hangingPunct="0">
              <a:defRPr sz="2800" b="1">
                <a:solidFill>
                  <a:schemeClr val="tx1"/>
                </a:solidFill>
                <a:latin typeface="Tempus Sans ITC" charset="0"/>
                <a:ea typeface="ＭＳ Ｐゴシック" charset="0"/>
              </a:defRPr>
            </a:lvl3pPr>
            <a:lvl4pPr marL="1600200" indent="-228600" eaLnBrk="0" hangingPunct="0">
              <a:defRPr sz="2800" b="1">
                <a:solidFill>
                  <a:schemeClr val="tx1"/>
                </a:solidFill>
                <a:latin typeface="Tempus Sans ITC" charset="0"/>
                <a:ea typeface="ＭＳ Ｐゴシック" charset="0"/>
              </a:defRPr>
            </a:lvl4pPr>
            <a:lvl5pPr marL="2057400" indent="-228600" eaLnBrk="0" hangingPunct="0">
              <a:defRPr sz="2800" b="1">
                <a:solidFill>
                  <a:schemeClr val="tx1"/>
                </a:solidFill>
                <a:latin typeface="Tempus Sans ITC" charset="0"/>
                <a:ea typeface="ＭＳ Ｐゴシック" charset="0"/>
              </a:defRPr>
            </a:lvl5pPr>
            <a:lvl6pPr marL="2514600" indent="-228600" eaLnBrk="0" fontAlgn="base" hangingPunct="0">
              <a:spcBef>
                <a:spcPct val="0"/>
              </a:spcBef>
              <a:spcAft>
                <a:spcPct val="0"/>
              </a:spcAft>
              <a:defRPr sz="2800" b="1">
                <a:solidFill>
                  <a:schemeClr val="tx1"/>
                </a:solidFill>
                <a:latin typeface="Tempus Sans ITC" charset="0"/>
                <a:ea typeface="ＭＳ Ｐゴシック" charset="0"/>
              </a:defRPr>
            </a:lvl6pPr>
            <a:lvl7pPr marL="2971800" indent="-228600" eaLnBrk="0" fontAlgn="base" hangingPunct="0">
              <a:spcBef>
                <a:spcPct val="0"/>
              </a:spcBef>
              <a:spcAft>
                <a:spcPct val="0"/>
              </a:spcAft>
              <a:defRPr sz="2800" b="1">
                <a:solidFill>
                  <a:schemeClr val="tx1"/>
                </a:solidFill>
                <a:latin typeface="Tempus Sans ITC" charset="0"/>
                <a:ea typeface="ＭＳ Ｐゴシック" charset="0"/>
              </a:defRPr>
            </a:lvl7pPr>
            <a:lvl8pPr marL="3429000" indent="-228600" eaLnBrk="0" fontAlgn="base" hangingPunct="0">
              <a:spcBef>
                <a:spcPct val="0"/>
              </a:spcBef>
              <a:spcAft>
                <a:spcPct val="0"/>
              </a:spcAft>
              <a:defRPr sz="2800" b="1">
                <a:solidFill>
                  <a:schemeClr val="tx1"/>
                </a:solidFill>
                <a:latin typeface="Tempus Sans ITC" charset="0"/>
                <a:ea typeface="ＭＳ Ｐゴシック" charset="0"/>
              </a:defRPr>
            </a:lvl8pPr>
            <a:lvl9pPr marL="3886200" indent="-228600" eaLnBrk="0" fontAlgn="base" hangingPunct="0">
              <a:spcBef>
                <a:spcPct val="0"/>
              </a:spcBef>
              <a:spcAft>
                <a:spcPct val="0"/>
              </a:spcAft>
              <a:defRPr sz="2800" b="1">
                <a:solidFill>
                  <a:schemeClr val="tx1"/>
                </a:solidFill>
                <a:latin typeface="Tempus Sans ITC" charset="0"/>
                <a:ea typeface="ＭＳ Ｐゴシック" charset="0"/>
              </a:defRPr>
            </a:lvl9pPr>
          </a:lstStyle>
          <a:p>
            <a:pPr algn="ctr" eaLnBrk="1" hangingPunct="1"/>
            <a:r>
              <a:rPr lang="es-ES_tradnl" sz="2000" dirty="0" smtClean="0">
                <a:latin typeface="Papyrus" charset="0"/>
              </a:rPr>
              <a:t>azul – vertical, + arriba</a:t>
            </a:r>
            <a:endParaRPr lang="es-ES_tradnl" sz="2000" dirty="0">
              <a:latin typeface="Papyrus" charset="0"/>
            </a:endParaRPr>
          </a:p>
        </p:txBody>
      </p:sp>
      <p:sp>
        <p:nvSpPr>
          <p:cNvPr id="17419" name="Text Box 2"/>
          <p:cNvSpPr txBox="1">
            <a:spLocks noChangeArrowheads="1"/>
          </p:cNvSpPr>
          <p:nvPr/>
        </p:nvSpPr>
        <p:spPr bwMode="auto">
          <a:xfrm>
            <a:off x="0" y="0"/>
            <a:ext cx="91440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Tempus Sans ITC" charset="0"/>
                <a:ea typeface="ＭＳ Ｐゴシック" charset="0"/>
                <a:cs typeface="ＭＳ Ｐゴシック" charset="0"/>
              </a:defRPr>
            </a:lvl1pPr>
            <a:lvl2pPr marL="742950" indent="-285750" eaLnBrk="0" hangingPunct="0">
              <a:defRPr sz="2800" b="1">
                <a:solidFill>
                  <a:schemeClr val="tx1"/>
                </a:solidFill>
                <a:latin typeface="Tempus Sans ITC" charset="0"/>
                <a:ea typeface="ＭＳ Ｐゴシック" charset="0"/>
              </a:defRPr>
            </a:lvl2pPr>
            <a:lvl3pPr marL="1143000" indent="-228600" eaLnBrk="0" hangingPunct="0">
              <a:defRPr sz="2800" b="1">
                <a:solidFill>
                  <a:schemeClr val="tx1"/>
                </a:solidFill>
                <a:latin typeface="Tempus Sans ITC" charset="0"/>
                <a:ea typeface="ＭＳ Ｐゴシック" charset="0"/>
              </a:defRPr>
            </a:lvl3pPr>
            <a:lvl4pPr marL="1600200" indent="-228600" eaLnBrk="0" hangingPunct="0">
              <a:defRPr sz="2800" b="1">
                <a:solidFill>
                  <a:schemeClr val="tx1"/>
                </a:solidFill>
                <a:latin typeface="Tempus Sans ITC" charset="0"/>
                <a:ea typeface="ＭＳ Ｐゴシック" charset="0"/>
              </a:defRPr>
            </a:lvl4pPr>
            <a:lvl5pPr marL="2057400" indent="-228600" eaLnBrk="0" hangingPunct="0">
              <a:defRPr sz="2800" b="1">
                <a:solidFill>
                  <a:schemeClr val="tx1"/>
                </a:solidFill>
                <a:latin typeface="Tempus Sans ITC" charset="0"/>
                <a:ea typeface="ＭＳ Ｐゴシック" charset="0"/>
              </a:defRPr>
            </a:lvl5pPr>
            <a:lvl6pPr marL="2514600" indent="-228600" eaLnBrk="0" fontAlgn="base" hangingPunct="0">
              <a:spcBef>
                <a:spcPct val="0"/>
              </a:spcBef>
              <a:spcAft>
                <a:spcPct val="0"/>
              </a:spcAft>
              <a:defRPr sz="2800" b="1">
                <a:solidFill>
                  <a:schemeClr val="tx1"/>
                </a:solidFill>
                <a:latin typeface="Tempus Sans ITC" charset="0"/>
                <a:ea typeface="ＭＳ Ｐゴシック" charset="0"/>
              </a:defRPr>
            </a:lvl6pPr>
            <a:lvl7pPr marL="2971800" indent="-228600" eaLnBrk="0" fontAlgn="base" hangingPunct="0">
              <a:spcBef>
                <a:spcPct val="0"/>
              </a:spcBef>
              <a:spcAft>
                <a:spcPct val="0"/>
              </a:spcAft>
              <a:defRPr sz="2800" b="1">
                <a:solidFill>
                  <a:schemeClr val="tx1"/>
                </a:solidFill>
                <a:latin typeface="Tempus Sans ITC" charset="0"/>
                <a:ea typeface="ＭＳ Ｐゴシック" charset="0"/>
              </a:defRPr>
            </a:lvl7pPr>
            <a:lvl8pPr marL="3429000" indent="-228600" eaLnBrk="0" fontAlgn="base" hangingPunct="0">
              <a:spcBef>
                <a:spcPct val="0"/>
              </a:spcBef>
              <a:spcAft>
                <a:spcPct val="0"/>
              </a:spcAft>
              <a:defRPr sz="2800" b="1">
                <a:solidFill>
                  <a:schemeClr val="tx1"/>
                </a:solidFill>
                <a:latin typeface="Tempus Sans ITC" charset="0"/>
                <a:ea typeface="ＭＳ Ｐゴシック" charset="0"/>
              </a:defRPr>
            </a:lvl8pPr>
            <a:lvl9pPr marL="3886200" indent="-228600" eaLnBrk="0" fontAlgn="base" hangingPunct="0">
              <a:spcBef>
                <a:spcPct val="0"/>
              </a:spcBef>
              <a:spcAft>
                <a:spcPct val="0"/>
              </a:spcAft>
              <a:defRPr sz="2800" b="1">
                <a:solidFill>
                  <a:schemeClr val="tx1"/>
                </a:solidFill>
                <a:latin typeface="Tempus Sans ITC" charset="0"/>
                <a:ea typeface="ＭＳ Ｐゴシック" charset="0"/>
              </a:defRPr>
            </a:lvl9pPr>
          </a:lstStyle>
          <a:p>
            <a:pPr algn="ctr" eaLnBrk="1" hangingPunct="1">
              <a:spcBef>
                <a:spcPct val="50000"/>
              </a:spcBef>
            </a:pPr>
            <a:r>
              <a:rPr lang="es-ES_tradnl" b="0" dirty="0" smtClean="0">
                <a:latin typeface="Times"/>
                <a:cs typeface="Times"/>
              </a:rPr>
              <a:t>Co-sísmica, sin tectónica (elástica, sin deformaciones permanentes)</a:t>
            </a:r>
            <a:endParaRPr lang="es-ES_tradnl" b="0" dirty="0">
              <a:latin typeface="Times"/>
              <a:cs typeface="Times"/>
            </a:endParaRPr>
          </a:p>
        </p:txBody>
      </p:sp>
      <p:sp>
        <p:nvSpPr>
          <p:cNvPr id="17420" name="TextBox 17"/>
          <p:cNvSpPr txBox="1">
            <a:spLocks noChangeArrowheads="1"/>
          </p:cNvSpPr>
          <p:nvPr/>
        </p:nvSpPr>
        <p:spPr bwMode="auto">
          <a:xfrm>
            <a:off x="5257800" y="1257300"/>
            <a:ext cx="1600200" cy="347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Tempus Sans ITC" charset="0"/>
                <a:ea typeface="ＭＳ Ｐゴシック" charset="0"/>
                <a:cs typeface="ＭＳ Ｐゴシック" charset="0"/>
              </a:defRPr>
            </a:lvl1pPr>
            <a:lvl2pPr marL="742950" indent="-285750" eaLnBrk="0" hangingPunct="0">
              <a:defRPr sz="2800" b="1">
                <a:solidFill>
                  <a:schemeClr val="tx1"/>
                </a:solidFill>
                <a:latin typeface="Tempus Sans ITC" charset="0"/>
                <a:ea typeface="ＭＳ Ｐゴシック" charset="0"/>
              </a:defRPr>
            </a:lvl2pPr>
            <a:lvl3pPr marL="1143000" indent="-228600" eaLnBrk="0" hangingPunct="0">
              <a:defRPr sz="2800" b="1">
                <a:solidFill>
                  <a:schemeClr val="tx1"/>
                </a:solidFill>
                <a:latin typeface="Tempus Sans ITC" charset="0"/>
                <a:ea typeface="ＭＳ Ｐゴシック" charset="0"/>
              </a:defRPr>
            </a:lvl3pPr>
            <a:lvl4pPr marL="1600200" indent="-228600" eaLnBrk="0" hangingPunct="0">
              <a:defRPr sz="2800" b="1">
                <a:solidFill>
                  <a:schemeClr val="tx1"/>
                </a:solidFill>
                <a:latin typeface="Tempus Sans ITC" charset="0"/>
                <a:ea typeface="ＭＳ Ｐゴシック" charset="0"/>
              </a:defRPr>
            </a:lvl4pPr>
            <a:lvl5pPr marL="2057400" indent="-228600" eaLnBrk="0" hangingPunct="0">
              <a:defRPr sz="2800" b="1">
                <a:solidFill>
                  <a:schemeClr val="tx1"/>
                </a:solidFill>
                <a:latin typeface="Tempus Sans ITC" charset="0"/>
                <a:ea typeface="ＭＳ Ｐゴシック" charset="0"/>
              </a:defRPr>
            </a:lvl5pPr>
            <a:lvl6pPr marL="2514600" indent="-228600" eaLnBrk="0" fontAlgn="base" hangingPunct="0">
              <a:spcBef>
                <a:spcPct val="0"/>
              </a:spcBef>
              <a:spcAft>
                <a:spcPct val="0"/>
              </a:spcAft>
              <a:defRPr sz="2800" b="1">
                <a:solidFill>
                  <a:schemeClr val="tx1"/>
                </a:solidFill>
                <a:latin typeface="Tempus Sans ITC" charset="0"/>
                <a:ea typeface="ＭＳ Ｐゴシック" charset="0"/>
              </a:defRPr>
            </a:lvl6pPr>
            <a:lvl7pPr marL="2971800" indent="-228600" eaLnBrk="0" fontAlgn="base" hangingPunct="0">
              <a:spcBef>
                <a:spcPct val="0"/>
              </a:spcBef>
              <a:spcAft>
                <a:spcPct val="0"/>
              </a:spcAft>
              <a:defRPr sz="2800" b="1">
                <a:solidFill>
                  <a:schemeClr val="tx1"/>
                </a:solidFill>
                <a:latin typeface="Tempus Sans ITC" charset="0"/>
                <a:ea typeface="ＭＳ Ｐゴシック" charset="0"/>
              </a:defRPr>
            </a:lvl7pPr>
            <a:lvl8pPr marL="3429000" indent="-228600" eaLnBrk="0" fontAlgn="base" hangingPunct="0">
              <a:spcBef>
                <a:spcPct val="0"/>
              </a:spcBef>
              <a:spcAft>
                <a:spcPct val="0"/>
              </a:spcAft>
              <a:defRPr sz="2800" b="1">
                <a:solidFill>
                  <a:schemeClr val="tx1"/>
                </a:solidFill>
                <a:latin typeface="Tempus Sans ITC" charset="0"/>
                <a:ea typeface="ＭＳ Ｐゴシック" charset="0"/>
              </a:defRPr>
            </a:lvl8pPr>
            <a:lvl9pPr marL="3886200" indent="-228600" eaLnBrk="0" fontAlgn="base" hangingPunct="0">
              <a:spcBef>
                <a:spcPct val="0"/>
              </a:spcBef>
              <a:spcAft>
                <a:spcPct val="0"/>
              </a:spcAft>
              <a:defRPr sz="2800" b="1">
                <a:solidFill>
                  <a:schemeClr val="tx1"/>
                </a:solidFill>
                <a:latin typeface="Tempus Sans ITC" charset="0"/>
                <a:ea typeface="ＭＳ Ｐゴシック" charset="0"/>
              </a:defRPr>
            </a:lvl9pPr>
          </a:lstStyle>
          <a:p>
            <a:pPr algn="ctr" eaLnBrk="1" hangingPunct="1"/>
            <a:r>
              <a:rPr lang="es-ES_tradnl" sz="2000" b="0" dirty="0" smtClean="0">
                <a:latin typeface="Papyrus" charset="0"/>
              </a:rPr>
              <a:t>Horizontal X</a:t>
            </a:r>
          </a:p>
          <a:p>
            <a:pPr algn="ctr" eaLnBrk="1" hangingPunct="1"/>
            <a:endParaRPr lang="es-ES_tradnl" sz="2000" b="0" dirty="0" smtClean="0">
              <a:latin typeface="Papyrus" charset="0"/>
            </a:endParaRPr>
          </a:p>
          <a:p>
            <a:pPr algn="ctr" eaLnBrk="1" hangingPunct="1"/>
            <a:endParaRPr lang="es-ES_tradnl" sz="2000" b="0" dirty="0" smtClean="0">
              <a:latin typeface="Papyrus" charset="0"/>
            </a:endParaRPr>
          </a:p>
          <a:p>
            <a:pPr algn="ctr" eaLnBrk="1" hangingPunct="1"/>
            <a:endParaRPr lang="es-ES_tradnl" sz="2000" b="0" dirty="0" smtClean="0">
              <a:latin typeface="Papyrus" charset="0"/>
            </a:endParaRPr>
          </a:p>
          <a:p>
            <a:pPr algn="ctr" eaLnBrk="1" hangingPunct="1"/>
            <a:endParaRPr lang="es-ES_tradnl" sz="2000" b="0" dirty="0" smtClean="0">
              <a:latin typeface="Papyrus" charset="0"/>
            </a:endParaRPr>
          </a:p>
          <a:p>
            <a:pPr algn="ctr" eaLnBrk="1" hangingPunct="1"/>
            <a:r>
              <a:rPr lang="es-ES_tradnl" sz="2000" b="0" dirty="0" smtClean="0">
                <a:latin typeface="Papyrus" charset="0"/>
              </a:rPr>
              <a:t>Horizontal Y</a:t>
            </a:r>
          </a:p>
          <a:p>
            <a:pPr algn="ctr" eaLnBrk="1" hangingPunct="1"/>
            <a:endParaRPr lang="es-ES_tradnl" sz="2000" b="0" dirty="0" smtClean="0">
              <a:latin typeface="Papyrus" charset="0"/>
            </a:endParaRPr>
          </a:p>
          <a:p>
            <a:pPr algn="ctr" eaLnBrk="1" hangingPunct="1"/>
            <a:endParaRPr lang="es-ES_tradnl" sz="2000" b="0" dirty="0" smtClean="0">
              <a:latin typeface="Papyrus" charset="0"/>
            </a:endParaRPr>
          </a:p>
          <a:p>
            <a:pPr algn="ctr" eaLnBrk="1" hangingPunct="1"/>
            <a:endParaRPr lang="es-ES_tradnl" sz="2000" b="0" dirty="0" smtClean="0">
              <a:latin typeface="Papyrus" charset="0"/>
            </a:endParaRPr>
          </a:p>
          <a:p>
            <a:pPr algn="ctr" eaLnBrk="1" hangingPunct="1"/>
            <a:endParaRPr lang="es-ES_tradnl" sz="2000" b="0" dirty="0" smtClean="0">
              <a:latin typeface="Papyrus" charset="0"/>
            </a:endParaRPr>
          </a:p>
          <a:p>
            <a:pPr algn="ctr" eaLnBrk="1" hangingPunct="1"/>
            <a:r>
              <a:rPr lang="es-ES_tradnl" sz="2000" b="0" dirty="0" smtClean="0">
                <a:latin typeface="Papyrus" charset="0"/>
              </a:rPr>
              <a:t>Vertical Z</a:t>
            </a:r>
            <a:endParaRPr lang="es-ES_tradnl" sz="2000" b="0" dirty="0">
              <a:latin typeface="Papyrus" charset="0"/>
            </a:endParaRPr>
          </a:p>
        </p:txBody>
      </p:sp>
    </p:spTree>
    <p:extLst>
      <p:ext uri="{BB962C8B-B14F-4D97-AF65-F5344CB8AC3E}">
        <p14:creationId xmlns:p14="http://schemas.microsoft.com/office/powerpoint/2010/main" val="1793979757"/>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rotWithShape="1">
          <a:blip r:embed="rId3"/>
          <a:tile tx="0" ty="0" sx="100000" sy="100000" flip="none" algn="tl"/>
        </a:blipFill>
        <a:effectLst/>
      </p:bgPr>
    </p:bg>
    <p:spTree>
      <p:nvGrpSpPr>
        <p:cNvPr id="1" name=""/>
        <p:cNvGrpSpPr/>
        <p:nvPr/>
      </p:nvGrpSpPr>
      <p:grpSpPr>
        <a:xfrm>
          <a:off x="0" y="0"/>
          <a:ext cx="0" cy="0"/>
          <a:chOff x="0" y="0"/>
          <a:chExt cx="0" cy="0"/>
        </a:xfrm>
      </p:grpSpPr>
      <p:pic>
        <p:nvPicPr>
          <p:cNvPr id="6" name="Picture 5" descr="thrust coseismic copy.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914400" y="546100"/>
            <a:ext cx="7380514" cy="6244046"/>
          </a:xfrm>
          <a:prstGeom prst="rect">
            <a:avLst/>
          </a:prstGeom>
        </p:spPr>
      </p:pic>
      <p:sp>
        <p:nvSpPr>
          <p:cNvPr id="17411" name="TextBox 3"/>
          <p:cNvSpPr txBox="1">
            <a:spLocks noChangeArrowheads="1"/>
          </p:cNvSpPr>
          <p:nvPr/>
        </p:nvSpPr>
        <p:spPr bwMode="auto">
          <a:xfrm>
            <a:off x="1193800" y="1473200"/>
            <a:ext cx="26670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b="1">
                <a:solidFill>
                  <a:schemeClr val="tx1"/>
                </a:solidFill>
                <a:latin typeface="Tempus Sans ITC" charset="0"/>
                <a:ea typeface="ＭＳ Ｐゴシック" charset="0"/>
                <a:cs typeface="ＭＳ Ｐゴシック" charset="0"/>
              </a:defRPr>
            </a:lvl1pPr>
            <a:lvl2pPr marL="742950" indent="-285750" eaLnBrk="0" hangingPunct="0">
              <a:defRPr sz="2800" b="1">
                <a:solidFill>
                  <a:schemeClr val="tx1"/>
                </a:solidFill>
                <a:latin typeface="Tempus Sans ITC" charset="0"/>
                <a:ea typeface="ＭＳ Ｐゴシック" charset="0"/>
              </a:defRPr>
            </a:lvl2pPr>
            <a:lvl3pPr marL="1143000" indent="-228600" eaLnBrk="0" hangingPunct="0">
              <a:defRPr sz="2800" b="1">
                <a:solidFill>
                  <a:schemeClr val="tx1"/>
                </a:solidFill>
                <a:latin typeface="Tempus Sans ITC" charset="0"/>
                <a:ea typeface="ＭＳ Ｐゴシック" charset="0"/>
              </a:defRPr>
            </a:lvl3pPr>
            <a:lvl4pPr marL="1600200" indent="-228600" eaLnBrk="0" hangingPunct="0">
              <a:defRPr sz="2800" b="1">
                <a:solidFill>
                  <a:schemeClr val="tx1"/>
                </a:solidFill>
                <a:latin typeface="Tempus Sans ITC" charset="0"/>
                <a:ea typeface="ＭＳ Ｐゴシック" charset="0"/>
              </a:defRPr>
            </a:lvl4pPr>
            <a:lvl5pPr marL="2057400" indent="-228600" eaLnBrk="0" hangingPunct="0">
              <a:defRPr sz="2800" b="1">
                <a:solidFill>
                  <a:schemeClr val="tx1"/>
                </a:solidFill>
                <a:latin typeface="Tempus Sans ITC" charset="0"/>
                <a:ea typeface="ＭＳ Ｐゴシック" charset="0"/>
              </a:defRPr>
            </a:lvl5pPr>
            <a:lvl6pPr marL="2514600" indent="-228600" eaLnBrk="0" fontAlgn="base" hangingPunct="0">
              <a:spcBef>
                <a:spcPct val="0"/>
              </a:spcBef>
              <a:spcAft>
                <a:spcPct val="0"/>
              </a:spcAft>
              <a:defRPr sz="2800" b="1">
                <a:solidFill>
                  <a:schemeClr val="tx1"/>
                </a:solidFill>
                <a:latin typeface="Tempus Sans ITC" charset="0"/>
                <a:ea typeface="ＭＳ Ｐゴシック" charset="0"/>
              </a:defRPr>
            </a:lvl6pPr>
            <a:lvl7pPr marL="2971800" indent="-228600" eaLnBrk="0" fontAlgn="base" hangingPunct="0">
              <a:spcBef>
                <a:spcPct val="0"/>
              </a:spcBef>
              <a:spcAft>
                <a:spcPct val="0"/>
              </a:spcAft>
              <a:defRPr sz="2800" b="1">
                <a:solidFill>
                  <a:schemeClr val="tx1"/>
                </a:solidFill>
                <a:latin typeface="Tempus Sans ITC" charset="0"/>
                <a:ea typeface="ＭＳ Ｐゴシック" charset="0"/>
              </a:defRPr>
            </a:lvl7pPr>
            <a:lvl8pPr marL="3429000" indent="-228600" eaLnBrk="0" fontAlgn="base" hangingPunct="0">
              <a:spcBef>
                <a:spcPct val="0"/>
              </a:spcBef>
              <a:spcAft>
                <a:spcPct val="0"/>
              </a:spcAft>
              <a:defRPr sz="2800" b="1">
                <a:solidFill>
                  <a:schemeClr val="tx1"/>
                </a:solidFill>
                <a:latin typeface="Tempus Sans ITC" charset="0"/>
                <a:ea typeface="ＭＳ Ｐゴシック" charset="0"/>
              </a:defRPr>
            </a:lvl8pPr>
            <a:lvl9pPr marL="3886200" indent="-228600" eaLnBrk="0" fontAlgn="base" hangingPunct="0">
              <a:spcBef>
                <a:spcPct val="0"/>
              </a:spcBef>
              <a:spcAft>
                <a:spcPct val="0"/>
              </a:spcAft>
              <a:defRPr sz="2800" b="1">
                <a:solidFill>
                  <a:schemeClr val="tx1"/>
                </a:solidFill>
                <a:latin typeface="Tempus Sans ITC" charset="0"/>
                <a:ea typeface="ＭＳ Ｐゴシック" charset="0"/>
              </a:defRPr>
            </a:lvl9pPr>
          </a:lstStyle>
          <a:p>
            <a:pPr algn="ctr" eaLnBrk="1" hangingPunct="1"/>
            <a:r>
              <a:rPr lang="es-ES_tradnl" sz="2000" dirty="0" smtClean="0">
                <a:latin typeface="Papyrus" charset="0"/>
              </a:rPr>
              <a:t>+, rojo – a la derecha</a:t>
            </a:r>
            <a:endParaRPr lang="es-ES_tradnl" sz="2000" dirty="0">
              <a:latin typeface="Papyrus" charset="0"/>
            </a:endParaRPr>
          </a:p>
        </p:txBody>
      </p:sp>
      <p:sp>
        <p:nvSpPr>
          <p:cNvPr id="17412" name="TextBox 4"/>
          <p:cNvSpPr txBox="1">
            <a:spLocks noChangeArrowheads="1"/>
          </p:cNvSpPr>
          <p:nvPr/>
        </p:nvSpPr>
        <p:spPr bwMode="auto">
          <a:xfrm>
            <a:off x="2819400" y="3937000"/>
            <a:ext cx="22098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b="1">
                <a:solidFill>
                  <a:schemeClr val="tx1"/>
                </a:solidFill>
                <a:latin typeface="Tempus Sans ITC" charset="0"/>
                <a:ea typeface="ＭＳ Ｐゴシック" charset="0"/>
                <a:cs typeface="ＭＳ Ｐゴシック" charset="0"/>
              </a:defRPr>
            </a:lvl1pPr>
            <a:lvl2pPr marL="742950" indent="-285750" eaLnBrk="0" hangingPunct="0">
              <a:defRPr sz="2800" b="1">
                <a:solidFill>
                  <a:schemeClr val="tx1"/>
                </a:solidFill>
                <a:latin typeface="Tempus Sans ITC" charset="0"/>
                <a:ea typeface="ＭＳ Ｐゴシック" charset="0"/>
              </a:defRPr>
            </a:lvl2pPr>
            <a:lvl3pPr marL="1143000" indent="-228600" eaLnBrk="0" hangingPunct="0">
              <a:defRPr sz="2800" b="1">
                <a:solidFill>
                  <a:schemeClr val="tx1"/>
                </a:solidFill>
                <a:latin typeface="Tempus Sans ITC" charset="0"/>
                <a:ea typeface="ＭＳ Ｐゴシック" charset="0"/>
              </a:defRPr>
            </a:lvl3pPr>
            <a:lvl4pPr marL="1600200" indent="-228600" eaLnBrk="0" hangingPunct="0">
              <a:defRPr sz="2800" b="1">
                <a:solidFill>
                  <a:schemeClr val="tx1"/>
                </a:solidFill>
                <a:latin typeface="Tempus Sans ITC" charset="0"/>
                <a:ea typeface="ＭＳ Ｐゴシック" charset="0"/>
              </a:defRPr>
            </a:lvl4pPr>
            <a:lvl5pPr marL="2057400" indent="-228600" eaLnBrk="0" hangingPunct="0">
              <a:defRPr sz="2800" b="1">
                <a:solidFill>
                  <a:schemeClr val="tx1"/>
                </a:solidFill>
                <a:latin typeface="Tempus Sans ITC" charset="0"/>
                <a:ea typeface="ＭＳ Ｐゴシック" charset="0"/>
              </a:defRPr>
            </a:lvl5pPr>
            <a:lvl6pPr marL="2514600" indent="-228600" eaLnBrk="0" fontAlgn="base" hangingPunct="0">
              <a:spcBef>
                <a:spcPct val="0"/>
              </a:spcBef>
              <a:spcAft>
                <a:spcPct val="0"/>
              </a:spcAft>
              <a:defRPr sz="2800" b="1">
                <a:solidFill>
                  <a:schemeClr val="tx1"/>
                </a:solidFill>
                <a:latin typeface="Tempus Sans ITC" charset="0"/>
                <a:ea typeface="ＭＳ Ｐゴシック" charset="0"/>
              </a:defRPr>
            </a:lvl6pPr>
            <a:lvl7pPr marL="2971800" indent="-228600" eaLnBrk="0" fontAlgn="base" hangingPunct="0">
              <a:spcBef>
                <a:spcPct val="0"/>
              </a:spcBef>
              <a:spcAft>
                <a:spcPct val="0"/>
              </a:spcAft>
              <a:defRPr sz="2800" b="1">
                <a:solidFill>
                  <a:schemeClr val="tx1"/>
                </a:solidFill>
                <a:latin typeface="Tempus Sans ITC" charset="0"/>
                <a:ea typeface="ＭＳ Ｐゴシック" charset="0"/>
              </a:defRPr>
            </a:lvl7pPr>
            <a:lvl8pPr marL="3429000" indent="-228600" eaLnBrk="0" fontAlgn="base" hangingPunct="0">
              <a:spcBef>
                <a:spcPct val="0"/>
              </a:spcBef>
              <a:spcAft>
                <a:spcPct val="0"/>
              </a:spcAft>
              <a:defRPr sz="2800" b="1">
                <a:solidFill>
                  <a:schemeClr val="tx1"/>
                </a:solidFill>
                <a:latin typeface="Tempus Sans ITC" charset="0"/>
                <a:ea typeface="ＭＳ Ｐゴシック" charset="0"/>
              </a:defRPr>
            </a:lvl8pPr>
            <a:lvl9pPr marL="3886200" indent="-228600" eaLnBrk="0" fontAlgn="base" hangingPunct="0">
              <a:spcBef>
                <a:spcPct val="0"/>
              </a:spcBef>
              <a:spcAft>
                <a:spcPct val="0"/>
              </a:spcAft>
              <a:defRPr sz="2800" b="1">
                <a:solidFill>
                  <a:schemeClr val="tx1"/>
                </a:solidFill>
                <a:latin typeface="Tempus Sans ITC" charset="0"/>
                <a:ea typeface="ＭＳ Ｐゴシック" charset="0"/>
              </a:defRPr>
            </a:lvl9pPr>
          </a:lstStyle>
          <a:p>
            <a:pPr algn="ctr" eaLnBrk="1" hangingPunct="1"/>
            <a:r>
              <a:rPr lang="es-ES_tradnl" sz="2000" dirty="0" smtClean="0">
                <a:latin typeface="Papyrus" charset="0"/>
              </a:rPr>
              <a:t>+, rojo - arriba</a:t>
            </a:r>
            <a:endParaRPr lang="es-ES_tradnl" sz="2000" dirty="0">
              <a:latin typeface="Papyrus" charset="0"/>
            </a:endParaRPr>
          </a:p>
        </p:txBody>
      </p:sp>
      <p:cxnSp>
        <p:nvCxnSpPr>
          <p:cNvPr id="7" name="Straight Arrow Connector 6"/>
          <p:cNvCxnSpPr/>
          <p:nvPr/>
        </p:nvCxnSpPr>
        <p:spPr>
          <a:xfrm rot="10800000">
            <a:off x="2654300" y="1066800"/>
            <a:ext cx="533400" cy="228600"/>
          </a:xfrm>
          <a:prstGeom prst="straightConnector1">
            <a:avLst/>
          </a:prstGeom>
          <a:ln>
            <a:solidFill>
              <a:schemeClr val="bg1"/>
            </a:solidFill>
            <a:tailEnd type="arrow"/>
          </a:ln>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a:off x="2654300" y="1295400"/>
            <a:ext cx="533400" cy="228600"/>
          </a:xfrm>
          <a:prstGeom prst="straightConnector1">
            <a:avLst/>
          </a:prstGeom>
          <a:ln>
            <a:solidFill>
              <a:schemeClr val="bg1"/>
            </a:solidFill>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rot="10800000">
            <a:off x="2654300" y="4114800"/>
            <a:ext cx="533400" cy="228600"/>
          </a:xfrm>
          <a:prstGeom prst="straightConnector1">
            <a:avLst/>
          </a:prstGeom>
          <a:ln>
            <a:solidFill>
              <a:schemeClr val="bg1"/>
            </a:solidFill>
            <a:tailEnd type="arrow"/>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a:off x="2654300" y="4343400"/>
            <a:ext cx="533400" cy="228600"/>
          </a:xfrm>
          <a:prstGeom prst="straightConnector1">
            <a:avLst/>
          </a:prstGeom>
          <a:ln>
            <a:solidFill>
              <a:schemeClr val="bg1"/>
            </a:solidFill>
            <a:tailEnd type="arrow"/>
          </a:ln>
        </p:spPr>
        <p:style>
          <a:lnRef idx="2">
            <a:schemeClr val="accent1"/>
          </a:lnRef>
          <a:fillRef idx="0">
            <a:schemeClr val="accent1"/>
          </a:fillRef>
          <a:effectRef idx="1">
            <a:schemeClr val="accent1"/>
          </a:effectRef>
          <a:fontRef idx="minor">
            <a:schemeClr val="tx1"/>
          </a:fontRef>
        </p:style>
      </p:cxnSp>
      <p:sp>
        <p:nvSpPr>
          <p:cNvPr id="17417" name="TextBox 14"/>
          <p:cNvSpPr txBox="1">
            <a:spLocks noChangeArrowheads="1"/>
          </p:cNvSpPr>
          <p:nvPr/>
        </p:nvSpPr>
        <p:spPr bwMode="auto">
          <a:xfrm>
            <a:off x="3949700" y="6083300"/>
            <a:ext cx="34163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b="1">
                <a:solidFill>
                  <a:schemeClr val="tx1"/>
                </a:solidFill>
                <a:latin typeface="Tempus Sans ITC" charset="0"/>
                <a:ea typeface="ＭＳ Ｐゴシック" charset="0"/>
                <a:cs typeface="ＭＳ Ｐゴシック" charset="0"/>
              </a:defRPr>
            </a:lvl1pPr>
            <a:lvl2pPr marL="742950" indent="-285750" eaLnBrk="0" hangingPunct="0">
              <a:defRPr sz="2800" b="1">
                <a:solidFill>
                  <a:schemeClr val="tx1"/>
                </a:solidFill>
                <a:latin typeface="Tempus Sans ITC" charset="0"/>
                <a:ea typeface="ＭＳ Ｐゴシック" charset="0"/>
              </a:defRPr>
            </a:lvl2pPr>
            <a:lvl3pPr marL="1143000" indent="-228600" eaLnBrk="0" hangingPunct="0">
              <a:defRPr sz="2800" b="1">
                <a:solidFill>
                  <a:schemeClr val="tx1"/>
                </a:solidFill>
                <a:latin typeface="Tempus Sans ITC" charset="0"/>
                <a:ea typeface="ＭＳ Ｐゴシック" charset="0"/>
              </a:defRPr>
            </a:lvl3pPr>
            <a:lvl4pPr marL="1600200" indent="-228600" eaLnBrk="0" hangingPunct="0">
              <a:defRPr sz="2800" b="1">
                <a:solidFill>
                  <a:schemeClr val="tx1"/>
                </a:solidFill>
                <a:latin typeface="Tempus Sans ITC" charset="0"/>
                <a:ea typeface="ＭＳ Ｐゴシック" charset="0"/>
              </a:defRPr>
            </a:lvl4pPr>
            <a:lvl5pPr marL="2057400" indent="-228600" eaLnBrk="0" hangingPunct="0">
              <a:defRPr sz="2800" b="1">
                <a:solidFill>
                  <a:schemeClr val="tx1"/>
                </a:solidFill>
                <a:latin typeface="Tempus Sans ITC" charset="0"/>
                <a:ea typeface="ＭＳ Ｐゴシック" charset="0"/>
              </a:defRPr>
            </a:lvl5pPr>
            <a:lvl6pPr marL="2514600" indent="-228600" eaLnBrk="0" fontAlgn="base" hangingPunct="0">
              <a:spcBef>
                <a:spcPct val="0"/>
              </a:spcBef>
              <a:spcAft>
                <a:spcPct val="0"/>
              </a:spcAft>
              <a:defRPr sz="2800" b="1">
                <a:solidFill>
                  <a:schemeClr val="tx1"/>
                </a:solidFill>
                <a:latin typeface="Tempus Sans ITC" charset="0"/>
                <a:ea typeface="ＭＳ Ｐゴシック" charset="0"/>
              </a:defRPr>
            </a:lvl6pPr>
            <a:lvl7pPr marL="2971800" indent="-228600" eaLnBrk="0" fontAlgn="base" hangingPunct="0">
              <a:spcBef>
                <a:spcPct val="0"/>
              </a:spcBef>
              <a:spcAft>
                <a:spcPct val="0"/>
              </a:spcAft>
              <a:defRPr sz="2800" b="1">
                <a:solidFill>
                  <a:schemeClr val="tx1"/>
                </a:solidFill>
                <a:latin typeface="Tempus Sans ITC" charset="0"/>
                <a:ea typeface="ＭＳ Ｐゴシック" charset="0"/>
              </a:defRPr>
            </a:lvl7pPr>
            <a:lvl8pPr marL="3429000" indent="-228600" eaLnBrk="0" fontAlgn="base" hangingPunct="0">
              <a:spcBef>
                <a:spcPct val="0"/>
              </a:spcBef>
              <a:spcAft>
                <a:spcPct val="0"/>
              </a:spcAft>
              <a:defRPr sz="2800" b="1">
                <a:solidFill>
                  <a:schemeClr val="tx1"/>
                </a:solidFill>
                <a:latin typeface="Tempus Sans ITC" charset="0"/>
                <a:ea typeface="ＭＳ Ｐゴシック" charset="0"/>
              </a:defRPr>
            </a:lvl8pPr>
            <a:lvl9pPr marL="3886200" indent="-228600" eaLnBrk="0" fontAlgn="base" hangingPunct="0">
              <a:spcBef>
                <a:spcPct val="0"/>
              </a:spcBef>
              <a:spcAft>
                <a:spcPct val="0"/>
              </a:spcAft>
              <a:defRPr sz="2800" b="1">
                <a:solidFill>
                  <a:schemeClr val="tx1"/>
                </a:solidFill>
                <a:latin typeface="Tempus Sans ITC" charset="0"/>
                <a:ea typeface="ＭＳ Ｐゴシック" charset="0"/>
              </a:defRPr>
            </a:lvl9pPr>
          </a:lstStyle>
          <a:p>
            <a:pPr algn="ctr" eaLnBrk="1" hangingPunct="1"/>
            <a:r>
              <a:rPr lang="es-ES_tradnl" sz="2000" dirty="0" smtClean="0">
                <a:latin typeface="Papyrus" charset="0"/>
              </a:rPr>
              <a:t>rojo – horizontal, + derecha</a:t>
            </a:r>
            <a:endParaRPr lang="es-ES_tradnl" sz="2000" dirty="0">
              <a:latin typeface="Papyrus" charset="0"/>
            </a:endParaRPr>
          </a:p>
        </p:txBody>
      </p:sp>
      <p:sp>
        <p:nvSpPr>
          <p:cNvPr id="17418" name="TextBox 15"/>
          <p:cNvSpPr txBox="1">
            <a:spLocks noChangeArrowheads="1"/>
          </p:cNvSpPr>
          <p:nvPr/>
        </p:nvSpPr>
        <p:spPr bwMode="auto">
          <a:xfrm>
            <a:off x="4318000" y="5613400"/>
            <a:ext cx="30480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b="1">
                <a:solidFill>
                  <a:schemeClr val="tx1"/>
                </a:solidFill>
                <a:latin typeface="Tempus Sans ITC" charset="0"/>
                <a:ea typeface="ＭＳ Ｐゴシック" charset="0"/>
                <a:cs typeface="ＭＳ Ｐゴシック" charset="0"/>
              </a:defRPr>
            </a:lvl1pPr>
            <a:lvl2pPr marL="742950" indent="-285750" eaLnBrk="0" hangingPunct="0">
              <a:defRPr sz="2800" b="1">
                <a:solidFill>
                  <a:schemeClr val="tx1"/>
                </a:solidFill>
                <a:latin typeface="Tempus Sans ITC" charset="0"/>
                <a:ea typeface="ＭＳ Ｐゴシック" charset="0"/>
              </a:defRPr>
            </a:lvl2pPr>
            <a:lvl3pPr marL="1143000" indent="-228600" eaLnBrk="0" hangingPunct="0">
              <a:defRPr sz="2800" b="1">
                <a:solidFill>
                  <a:schemeClr val="tx1"/>
                </a:solidFill>
                <a:latin typeface="Tempus Sans ITC" charset="0"/>
                <a:ea typeface="ＭＳ Ｐゴシック" charset="0"/>
              </a:defRPr>
            </a:lvl3pPr>
            <a:lvl4pPr marL="1600200" indent="-228600" eaLnBrk="0" hangingPunct="0">
              <a:defRPr sz="2800" b="1">
                <a:solidFill>
                  <a:schemeClr val="tx1"/>
                </a:solidFill>
                <a:latin typeface="Tempus Sans ITC" charset="0"/>
                <a:ea typeface="ＭＳ Ｐゴシック" charset="0"/>
              </a:defRPr>
            </a:lvl4pPr>
            <a:lvl5pPr marL="2057400" indent="-228600" eaLnBrk="0" hangingPunct="0">
              <a:defRPr sz="2800" b="1">
                <a:solidFill>
                  <a:schemeClr val="tx1"/>
                </a:solidFill>
                <a:latin typeface="Tempus Sans ITC" charset="0"/>
                <a:ea typeface="ＭＳ Ｐゴシック" charset="0"/>
              </a:defRPr>
            </a:lvl5pPr>
            <a:lvl6pPr marL="2514600" indent="-228600" eaLnBrk="0" fontAlgn="base" hangingPunct="0">
              <a:spcBef>
                <a:spcPct val="0"/>
              </a:spcBef>
              <a:spcAft>
                <a:spcPct val="0"/>
              </a:spcAft>
              <a:defRPr sz="2800" b="1">
                <a:solidFill>
                  <a:schemeClr val="tx1"/>
                </a:solidFill>
                <a:latin typeface="Tempus Sans ITC" charset="0"/>
                <a:ea typeface="ＭＳ Ｐゴシック" charset="0"/>
              </a:defRPr>
            </a:lvl6pPr>
            <a:lvl7pPr marL="2971800" indent="-228600" eaLnBrk="0" fontAlgn="base" hangingPunct="0">
              <a:spcBef>
                <a:spcPct val="0"/>
              </a:spcBef>
              <a:spcAft>
                <a:spcPct val="0"/>
              </a:spcAft>
              <a:defRPr sz="2800" b="1">
                <a:solidFill>
                  <a:schemeClr val="tx1"/>
                </a:solidFill>
                <a:latin typeface="Tempus Sans ITC" charset="0"/>
                <a:ea typeface="ＭＳ Ｐゴシック" charset="0"/>
              </a:defRPr>
            </a:lvl7pPr>
            <a:lvl8pPr marL="3429000" indent="-228600" eaLnBrk="0" fontAlgn="base" hangingPunct="0">
              <a:spcBef>
                <a:spcPct val="0"/>
              </a:spcBef>
              <a:spcAft>
                <a:spcPct val="0"/>
              </a:spcAft>
              <a:defRPr sz="2800" b="1">
                <a:solidFill>
                  <a:schemeClr val="tx1"/>
                </a:solidFill>
                <a:latin typeface="Tempus Sans ITC" charset="0"/>
                <a:ea typeface="ＭＳ Ｐゴシック" charset="0"/>
              </a:defRPr>
            </a:lvl8pPr>
            <a:lvl9pPr marL="3886200" indent="-228600" eaLnBrk="0" fontAlgn="base" hangingPunct="0">
              <a:spcBef>
                <a:spcPct val="0"/>
              </a:spcBef>
              <a:spcAft>
                <a:spcPct val="0"/>
              </a:spcAft>
              <a:defRPr sz="2800" b="1">
                <a:solidFill>
                  <a:schemeClr val="tx1"/>
                </a:solidFill>
                <a:latin typeface="Tempus Sans ITC" charset="0"/>
                <a:ea typeface="ＭＳ Ｐゴシック" charset="0"/>
              </a:defRPr>
            </a:lvl9pPr>
          </a:lstStyle>
          <a:p>
            <a:pPr algn="ctr" eaLnBrk="1" hangingPunct="1"/>
            <a:r>
              <a:rPr lang="es-ES_tradnl" sz="2000" dirty="0" smtClean="0">
                <a:latin typeface="Papyrus" charset="0"/>
              </a:rPr>
              <a:t>azul – vertical, + arriba</a:t>
            </a:r>
            <a:endParaRPr lang="es-ES_tradnl" sz="2000" dirty="0">
              <a:latin typeface="Papyrus" charset="0"/>
            </a:endParaRPr>
          </a:p>
        </p:txBody>
      </p:sp>
      <p:sp>
        <p:nvSpPr>
          <p:cNvPr id="17419" name="Text Box 2"/>
          <p:cNvSpPr txBox="1">
            <a:spLocks noChangeArrowheads="1"/>
          </p:cNvSpPr>
          <p:nvPr/>
        </p:nvSpPr>
        <p:spPr bwMode="auto">
          <a:xfrm>
            <a:off x="0" y="0"/>
            <a:ext cx="91440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Tempus Sans ITC" charset="0"/>
                <a:ea typeface="ＭＳ Ｐゴシック" charset="0"/>
                <a:cs typeface="ＭＳ Ｐゴシック" charset="0"/>
              </a:defRPr>
            </a:lvl1pPr>
            <a:lvl2pPr marL="742950" indent="-285750" eaLnBrk="0" hangingPunct="0">
              <a:defRPr sz="2800" b="1">
                <a:solidFill>
                  <a:schemeClr val="tx1"/>
                </a:solidFill>
                <a:latin typeface="Tempus Sans ITC" charset="0"/>
                <a:ea typeface="ＭＳ Ｐゴシック" charset="0"/>
              </a:defRPr>
            </a:lvl2pPr>
            <a:lvl3pPr marL="1143000" indent="-228600" eaLnBrk="0" hangingPunct="0">
              <a:defRPr sz="2800" b="1">
                <a:solidFill>
                  <a:schemeClr val="tx1"/>
                </a:solidFill>
                <a:latin typeface="Tempus Sans ITC" charset="0"/>
                <a:ea typeface="ＭＳ Ｐゴシック" charset="0"/>
              </a:defRPr>
            </a:lvl3pPr>
            <a:lvl4pPr marL="1600200" indent="-228600" eaLnBrk="0" hangingPunct="0">
              <a:defRPr sz="2800" b="1">
                <a:solidFill>
                  <a:schemeClr val="tx1"/>
                </a:solidFill>
                <a:latin typeface="Tempus Sans ITC" charset="0"/>
                <a:ea typeface="ＭＳ Ｐゴシック" charset="0"/>
              </a:defRPr>
            </a:lvl4pPr>
            <a:lvl5pPr marL="2057400" indent="-228600" eaLnBrk="0" hangingPunct="0">
              <a:defRPr sz="2800" b="1">
                <a:solidFill>
                  <a:schemeClr val="tx1"/>
                </a:solidFill>
                <a:latin typeface="Tempus Sans ITC" charset="0"/>
                <a:ea typeface="ＭＳ Ｐゴシック" charset="0"/>
              </a:defRPr>
            </a:lvl5pPr>
            <a:lvl6pPr marL="2514600" indent="-228600" eaLnBrk="0" fontAlgn="base" hangingPunct="0">
              <a:spcBef>
                <a:spcPct val="0"/>
              </a:spcBef>
              <a:spcAft>
                <a:spcPct val="0"/>
              </a:spcAft>
              <a:defRPr sz="2800" b="1">
                <a:solidFill>
                  <a:schemeClr val="tx1"/>
                </a:solidFill>
                <a:latin typeface="Tempus Sans ITC" charset="0"/>
                <a:ea typeface="ＭＳ Ｐゴシック" charset="0"/>
              </a:defRPr>
            </a:lvl6pPr>
            <a:lvl7pPr marL="2971800" indent="-228600" eaLnBrk="0" fontAlgn="base" hangingPunct="0">
              <a:spcBef>
                <a:spcPct val="0"/>
              </a:spcBef>
              <a:spcAft>
                <a:spcPct val="0"/>
              </a:spcAft>
              <a:defRPr sz="2800" b="1">
                <a:solidFill>
                  <a:schemeClr val="tx1"/>
                </a:solidFill>
                <a:latin typeface="Tempus Sans ITC" charset="0"/>
                <a:ea typeface="ＭＳ Ｐゴシック" charset="0"/>
              </a:defRPr>
            </a:lvl7pPr>
            <a:lvl8pPr marL="3429000" indent="-228600" eaLnBrk="0" fontAlgn="base" hangingPunct="0">
              <a:spcBef>
                <a:spcPct val="0"/>
              </a:spcBef>
              <a:spcAft>
                <a:spcPct val="0"/>
              </a:spcAft>
              <a:defRPr sz="2800" b="1">
                <a:solidFill>
                  <a:schemeClr val="tx1"/>
                </a:solidFill>
                <a:latin typeface="Tempus Sans ITC" charset="0"/>
                <a:ea typeface="ＭＳ Ｐゴシック" charset="0"/>
              </a:defRPr>
            </a:lvl8pPr>
            <a:lvl9pPr marL="3886200" indent="-228600" eaLnBrk="0" fontAlgn="base" hangingPunct="0">
              <a:spcBef>
                <a:spcPct val="0"/>
              </a:spcBef>
              <a:spcAft>
                <a:spcPct val="0"/>
              </a:spcAft>
              <a:defRPr sz="2800" b="1">
                <a:solidFill>
                  <a:schemeClr val="tx1"/>
                </a:solidFill>
                <a:latin typeface="Tempus Sans ITC" charset="0"/>
                <a:ea typeface="ＭＳ Ｐゴシック" charset="0"/>
              </a:defRPr>
            </a:lvl9pPr>
          </a:lstStyle>
          <a:p>
            <a:pPr algn="ctr" eaLnBrk="1" hangingPunct="1">
              <a:spcBef>
                <a:spcPct val="50000"/>
              </a:spcBef>
            </a:pPr>
            <a:r>
              <a:rPr lang="es-ES_tradnl" b="0" dirty="0" smtClean="0">
                <a:latin typeface="Times"/>
                <a:cs typeface="Times"/>
              </a:rPr>
              <a:t>Co-sísmica, sin tectónica </a:t>
            </a:r>
            <a:r>
              <a:rPr lang="mr-IN" b="0" dirty="0" smtClean="0">
                <a:latin typeface="Times"/>
                <a:cs typeface="Times"/>
              </a:rPr>
              <a:t>–</a:t>
            </a:r>
            <a:r>
              <a:rPr lang="es-ES_tradnl" b="0" dirty="0" smtClean="0">
                <a:latin typeface="Times"/>
                <a:cs typeface="Times"/>
              </a:rPr>
              <a:t> distancia de las deformaciones.</a:t>
            </a:r>
            <a:endParaRPr lang="es-ES_tradnl" b="0" dirty="0">
              <a:latin typeface="Times"/>
              <a:cs typeface="Times"/>
            </a:endParaRPr>
          </a:p>
        </p:txBody>
      </p:sp>
      <p:sp>
        <p:nvSpPr>
          <p:cNvPr id="17420" name="TextBox 17"/>
          <p:cNvSpPr txBox="1">
            <a:spLocks noChangeArrowheads="1"/>
          </p:cNvSpPr>
          <p:nvPr/>
        </p:nvSpPr>
        <p:spPr bwMode="auto">
          <a:xfrm>
            <a:off x="5257800" y="1257300"/>
            <a:ext cx="1600200" cy="347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Tempus Sans ITC" charset="0"/>
                <a:ea typeface="ＭＳ Ｐゴシック" charset="0"/>
                <a:cs typeface="ＭＳ Ｐゴシック" charset="0"/>
              </a:defRPr>
            </a:lvl1pPr>
            <a:lvl2pPr marL="742950" indent="-285750" eaLnBrk="0" hangingPunct="0">
              <a:defRPr sz="2800" b="1">
                <a:solidFill>
                  <a:schemeClr val="tx1"/>
                </a:solidFill>
                <a:latin typeface="Tempus Sans ITC" charset="0"/>
                <a:ea typeface="ＭＳ Ｐゴシック" charset="0"/>
              </a:defRPr>
            </a:lvl2pPr>
            <a:lvl3pPr marL="1143000" indent="-228600" eaLnBrk="0" hangingPunct="0">
              <a:defRPr sz="2800" b="1">
                <a:solidFill>
                  <a:schemeClr val="tx1"/>
                </a:solidFill>
                <a:latin typeface="Tempus Sans ITC" charset="0"/>
                <a:ea typeface="ＭＳ Ｐゴシック" charset="0"/>
              </a:defRPr>
            </a:lvl3pPr>
            <a:lvl4pPr marL="1600200" indent="-228600" eaLnBrk="0" hangingPunct="0">
              <a:defRPr sz="2800" b="1">
                <a:solidFill>
                  <a:schemeClr val="tx1"/>
                </a:solidFill>
                <a:latin typeface="Tempus Sans ITC" charset="0"/>
                <a:ea typeface="ＭＳ Ｐゴシック" charset="0"/>
              </a:defRPr>
            </a:lvl4pPr>
            <a:lvl5pPr marL="2057400" indent="-228600" eaLnBrk="0" hangingPunct="0">
              <a:defRPr sz="2800" b="1">
                <a:solidFill>
                  <a:schemeClr val="tx1"/>
                </a:solidFill>
                <a:latin typeface="Tempus Sans ITC" charset="0"/>
                <a:ea typeface="ＭＳ Ｐゴシック" charset="0"/>
              </a:defRPr>
            </a:lvl5pPr>
            <a:lvl6pPr marL="2514600" indent="-228600" eaLnBrk="0" fontAlgn="base" hangingPunct="0">
              <a:spcBef>
                <a:spcPct val="0"/>
              </a:spcBef>
              <a:spcAft>
                <a:spcPct val="0"/>
              </a:spcAft>
              <a:defRPr sz="2800" b="1">
                <a:solidFill>
                  <a:schemeClr val="tx1"/>
                </a:solidFill>
                <a:latin typeface="Tempus Sans ITC" charset="0"/>
                <a:ea typeface="ＭＳ Ｐゴシック" charset="0"/>
              </a:defRPr>
            </a:lvl6pPr>
            <a:lvl7pPr marL="2971800" indent="-228600" eaLnBrk="0" fontAlgn="base" hangingPunct="0">
              <a:spcBef>
                <a:spcPct val="0"/>
              </a:spcBef>
              <a:spcAft>
                <a:spcPct val="0"/>
              </a:spcAft>
              <a:defRPr sz="2800" b="1">
                <a:solidFill>
                  <a:schemeClr val="tx1"/>
                </a:solidFill>
                <a:latin typeface="Tempus Sans ITC" charset="0"/>
                <a:ea typeface="ＭＳ Ｐゴシック" charset="0"/>
              </a:defRPr>
            </a:lvl7pPr>
            <a:lvl8pPr marL="3429000" indent="-228600" eaLnBrk="0" fontAlgn="base" hangingPunct="0">
              <a:spcBef>
                <a:spcPct val="0"/>
              </a:spcBef>
              <a:spcAft>
                <a:spcPct val="0"/>
              </a:spcAft>
              <a:defRPr sz="2800" b="1">
                <a:solidFill>
                  <a:schemeClr val="tx1"/>
                </a:solidFill>
                <a:latin typeface="Tempus Sans ITC" charset="0"/>
                <a:ea typeface="ＭＳ Ｐゴシック" charset="0"/>
              </a:defRPr>
            </a:lvl8pPr>
            <a:lvl9pPr marL="3886200" indent="-228600" eaLnBrk="0" fontAlgn="base" hangingPunct="0">
              <a:spcBef>
                <a:spcPct val="0"/>
              </a:spcBef>
              <a:spcAft>
                <a:spcPct val="0"/>
              </a:spcAft>
              <a:defRPr sz="2800" b="1">
                <a:solidFill>
                  <a:schemeClr val="tx1"/>
                </a:solidFill>
                <a:latin typeface="Tempus Sans ITC" charset="0"/>
                <a:ea typeface="ＭＳ Ｐゴシック" charset="0"/>
              </a:defRPr>
            </a:lvl9pPr>
          </a:lstStyle>
          <a:p>
            <a:pPr algn="ctr" eaLnBrk="1" hangingPunct="1"/>
            <a:r>
              <a:rPr lang="es-ES_tradnl" sz="2000" b="0" dirty="0" smtClean="0">
                <a:latin typeface="Papyrus" charset="0"/>
              </a:rPr>
              <a:t>Horizontal X</a:t>
            </a:r>
          </a:p>
          <a:p>
            <a:pPr algn="ctr" eaLnBrk="1" hangingPunct="1"/>
            <a:endParaRPr lang="es-ES_tradnl" sz="2000" b="0" dirty="0" smtClean="0">
              <a:latin typeface="Papyrus" charset="0"/>
            </a:endParaRPr>
          </a:p>
          <a:p>
            <a:pPr algn="ctr" eaLnBrk="1" hangingPunct="1"/>
            <a:endParaRPr lang="es-ES_tradnl" sz="2000" b="0" dirty="0" smtClean="0">
              <a:latin typeface="Papyrus" charset="0"/>
            </a:endParaRPr>
          </a:p>
          <a:p>
            <a:pPr algn="ctr" eaLnBrk="1" hangingPunct="1"/>
            <a:endParaRPr lang="es-ES_tradnl" sz="2000" b="0" dirty="0" smtClean="0">
              <a:latin typeface="Papyrus" charset="0"/>
            </a:endParaRPr>
          </a:p>
          <a:p>
            <a:pPr algn="ctr" eaLnBrk="1" hangingPunct="1"/>
            <a:endParaRPr lang="es-ES_tradnl" sz="2000" b="0" dirty="0" smtClean="0">
              <a:latin typeface="Papyrus" charset="0"/>
            </a:endParaRPr>
          </a:p>
          <a:p>
            <a:pPr algn="ctr" eaLnBrk="1" hangingPunct="1"/>
            <a:r>
              <a:rPr lang="es-ES_tradnl" sz="2000" b="0" dirty="0" smtClean="0">
                <a:latin typeface="Papyrus" charset="0"/>
              </a:rPr>
              <a:t>Horizontal Y</a:t>
            </a:r>
          </a:p>
          <a:p>
            <a:pPr algn="ctr" eaLnBrk="1" hangingPunct="1"/>
            <a:endParaRPr lang="es-ES_tradnl" sz="2000" b="0" dirty="0" smtClean="0">
              <a:latin typeface="Papyrus" charset="0"/>
            </a:endParaRPr>
          </a:p>
          <a:p>
            <a:pPr algn="ctr" eaLnBrk="1" hangingPunct="1"/>
            <a:endParaRPr lang="es-ES_tradnl" sz="2000" b="0" dirty="0" smtClean="0">
              <a:latin typeface="Papyrus" charset="0"/>
            </a:endParaRPr>
          </a:p>
          <a:p>
            <a:pPr algn="ctr" eaLnBrk="1" hangingPunct="1"/>
            <a:endParaRPr lang="es-ES_tradnl" sz="2000" b="0" dirty="0" smtClean="0">
              <a:latin typeface="Papyrus" charset="0"/>
            </a:endParaRPr>
          </a:p>
          <a:p>
            <a:pPr algn="ctr" eaLnBrk="1" hangingPunct="1"/>
            <a:endParaRPr lang="es-ES_tradnl" sz="2000" b="0" dirty="0" smtClean="0">
              <a:latin typeface="Papyrus" charset="0"/>
            </a:endParaRPr>
          </a:p>
          <a:p>
            <a:pPr algn="ctr" eaLnBrk="1" hangingPunct="1"/>
            <a:r>
              <a:rPr lang="es-ES_tradnl" sz="2000" b="0" dirty="0" smtClean="0">
                <a:latin typeface="Papyrus" charset="0"/>
              </a:rPr>
              <a:t>Vertical Z</a:t>
            </a:r>
            <a:endParaRPr lang="es-ES_tradnl" sz="2000" b="0" dirty="0">
              <a:latin typeface="Papyrus" charset="0"/>
            </a:endParaRPr>
          </a:p>
        </p:txBody>
      </p:sp>
      <p:sp>
        <p:nvSpPr>
          <p:cNvPr id="15" name="Rectangle 14"/>
          <p:cNvSpPr/>
          <p:nvPr/>
        </p:nvSpPr>
        <p:spPr>
          <a:xfrm>
            <a:off x="2057400" y="954106"/>
            <a:ext cx="4978400" cy="5529303"/>
          </a:xfrm>
          <a:prstGeom prst="rect">
            <a:avLst/>
          </a:prstGeom>
          <a:noFill/>
          <a:ln>
            <a:solidFill>
              <a:srgbClr val="0000FF"/>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2298097433"/>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rotWithShape="1">
          <a:blip r:embed="rId3"/>
          <a:tile tx="0" ty="0" sx="100000" sy="100000" flip="none" algn="tl"/>
        </a:blipFill>
        <a:effectLst/>
      </p:bgPr>
    </p:bg>
    <p:spTree>
      <p:nvGrpSpPr>
        <p:cNvPr id="1" name=""/>
        <p:cNvGrpSpPr/>
        <p:nvPr/>
      </p:nvGrpSpPr>
      <p:grpSpPr>
        <a:xfrm>
          <a:off x="0" y="0"/>
          <a:ext cx="0" cy="0"/>
          <a:chOff x="0" y="0"/>
          <a:chExt cx="0" cy="0"/>
        </a:xfrm>
      </p:grpSpPr>
      <p:sp>
        <p:nvSpPr>
          <p:cNvPr id="19457"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Tempus Sans ITC" charset="0"/>
                <a:ea typeface="ＭＳ Ｐゴシック" charset="0"/>
                <a:cs typeface="ＭＳ Ｐゴシック" charset="0"/>
              </a:defRPr>
            </a:lvl1pPr>
            <a:lvl2pPr marL="742950" indent="-285750" eaLnBrk="0" hangingPunct="0">
              <a:defRPr sz="2800" b="1">
                <a:solidFill>
                  <a:schemeClr val="tx1"/>
                </a:solidFill>
                <a:latin typeface="Tempus Sans ITC" charset="0"/>
                <a:ea typeface="ＭＳ Ｐゴシック" charset="0"/>
              </a:defRPr>
            </a:lvl2pPr>
            <a:lvl3pPr marL="1143000" indent="-228600" eaLnBrk="0" hangingPunct="0">
              <a:defRPr sz="2800" b="1">
                <a:solidFill>
                  <a:schemeClr val="tx1"/>
                </a:solidFill>
                <a:latin typeface="Tempus Sans ITC" charset="0"/>
                <a:ea typeface="ＭＳ Ｐゴシック" charset="0"/>
              </a:defRPr>
            </a:lvl3pPr>
            <a:lvl4pPr marL="1600200" indent="-228600" eaLnBrk="0" hangingPunct="0">
              <a:defRPr sz="2800" b="1">
                <a:solidFill>
                  <a:schemeClr val="tx1"/>
                </a:solidFill>
                <a:latin typeface="Tempus Sans ITC" charset="0"/>
                <a:ea typeface="ＭＳ Ｐゴシック" charset="0"/>
              </a:defRPr>
            </a:lvl4pPr>
            <a:lvl5pPr marL="2057400" indent="-228600" eaLnBrk="0" hangingPunct="0">
              <a:defRPr sz="2800" b="1">
                <a:solidFill>
                  <a:schemeClr val="tx1"/>
                </a:solidFill>
                <a:latin typeface="Tempus Sans ITC" charset="0"/>
                <a:ea typeface="ＭＳ Ｐゴシック" charset="0"/>
              </a:defRPr>
            </a:lvl5pPr>
            <a:lvl6pPr marL="2514600" indent="-228600" eaLnBrk="0" fontAlgn="base" hangingPunct="0">
              <a:spcBef>
                <a:spcPct val="0"/>
              </a:spcBef>
              <a:spcAft>
                <a:spcPct val="0"/>
              </a:spcAft>
              <a:defRPr sz="2800" b="1">
                <a:solidFill>
                  <a:schemeClr val="tx1"/>
                </a:solidFill>
                <a:latin typeface="Tempus Sans ITC" charset="0"/>
                <a:ea typeface="ＭＳ Ｐゴシック" charset="0"/>
              </a:defRPr>
            </a:lvl6pPr>
            <a:lvl7pPr marL="2971800" indent="-228600" eaLnBrk="0" fontAlgn="base" hangingPunct="0">
              <a:spcBef>
                <a:spcPct val="0"/>
              </a:spcBef>
              <a:spcAft>
                <a:spcPct val="0"/>
              </a:spcAft>
              <a:defRPr sz="2800" b="1">
                <a:solidFill>
                  <a:schemeClr val="tx1"/>
                </a:solidFill>
                <a:latin typeface="Tempus Sans ITC" charset="0"/>
                <a:ea typeface="ＭＳ Ｐゴシック" charset="0"/>
              </a:defRPr>
            </a:lvl7pPr>
            <a:lvl8pPr marL="3429000" indent="-228600" eaLnBrk="0" fontAlgn="base" hangingPunct="0">
              <a:spcBef>
                <a:spcPct val="0"/>
              </a:spcBef>
              <a:spcAft>
                <a:spcPct val="0"/>
              </a:spcAft>
              <a:defRPr sz="2800" b="1">
                <a:solidFill>
                  <a:schemeClr val="tx1"/>
                </a:solidFill>
                <a:latin typeface="Tempus Sans ITC" charset="0"/>
                <a:ea typeface="ＭＳ Ｐゴシック" charset="0"/>
              </a:defRPr>
            </a:lvl8pPr>
            <a:lvl9pPr marL="3886200" indent="-228600" eaLnBrk="0" fontAlgn="base" hangingPunct="0">
              <a:spcBef>
                <a:spcPct val="0"/>
              </a:spcBef>
              <a:spcAft>
                <a:spcPct val="0"/>
              </a:spcAft>
              <a:defRPr sz="2800" b="1">
                <a:solidFill>
                  <a:schemeClr val="tx1"/>
                </a:solidFill>
                <a:latin typeface="Tempus Sans ITC" charset="0"/>
                <a:ea typeface="ＭＳ Ｐゴシック" charset="0"/>
              </a:defRPr>
            </a:lvl9pPr>
          </a:lstStyle>
          <a:p>
            <a:pPr eaLnBrk="1" hangingPunct="1"/>
            <a:fld id="{188E140F-7788-044D-BF96-4AE06D29A754}" type="slidenum">
              <a:rPr lang="en-US" sz="1200">
                <a:solidFill>
                  <a:srgbClr val="D38E27"/>
                </a:solidFill>
                <a:latin typeface="Papyrus" charset="0"/>
                <a:cs typeface="Papyrus" charset="0"/>
              </a:rPr>
              <a:pPr eaLnBrk="1" hangingPunct="1"/>
              <a:t>25</a:t>
            </a:fld>
            <a:endParaRPr lang="en-US" sz="1200">
              <a:solidFill>
                <a:srgbClr val="D38E27"/>
              </a:solidFill>
              <a:latin typeface="Papyrus" charset="0"/>
              <a:cs typeface="Papyrus" charset="0"/>
            </a:endParaRPr>
          </a:p>
        </p:txBody>
      </p:sp>
      <p:sp>
        <p:nvSpPr>
          <p:cNvPr id="19458" name="Text Box 2"/>
          <p:cNvSpPr txBox="1">
            <a:spLocks noChangeArrowheads="1"/>
          </p:cNvSpPr>
          <p:nvPr/>
        </p:nvSpPr>
        <p:spPr bwMode="auto">
          <a:xfrm>
            <a:off x="0" y="609600"/>
            <a:ext cx="9144000"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Tempus Sans ITC" charset="0"/>
                <a:ea typeface="ＭＳ Ｐゴシック" charset="0"/>
                <a:cs typeface="ＭＳ Ｐゴシック" charset="0"/>
              </a:defRPr>
            </a:lvl1pPr>
            <a:lvl2pPr marL="742950" indent="-285750" eaLnBrk="0" hangingPunct="0">
              <a:defRPr sz="2800" b="1">
                <a:solidFill>
                  <a:schemeClr val="tx1"/>
                </a:solidFill>
                <a:latin typeface="Tempus Sans ITC" charset="0"/>
                <a:ea typeface="ＭＳ Ｐゴシック" charset="0"/>
              </a:defRPr>
            </a:lvl2pPr>
            <a:lvl3pPr marL="1143000" indent="-228600" eaLnBrk="0" hangingPunct="0">
              <a:defRPr sz="2800" b="1">
                <a:solidFill>
                  <a:schemeClr val="tx1"/>
                </a:solidFill>
                <a:latin typeface="Tempus Sans ITC" charset="0"/>
                <a:ea typeface="ＭＳ Ｐゴシック" charset="0"/>
              </a:defRPr>
            </a:lvl3pPr>
            <a:lvl4pPr marL="1600200" indent="-228600" eaLnBrk="0" hangingPunct="0">
              <a:defRPr sz="2800" b="1">
                <a:solidFill>
                  <a:schemeClr val="tx1"/>
                </a:solidFill>
                <a:latin typeface="Tempus Sans ITC" charset="0"/>
                <a:ea typeface="ＭＳ Ｐゴシック" charset="0"/>
              </a:defRPr>
            </a:lvl4pPr>
            <a:lvl5pPr marL="2057400" indent="-228600" eaLnBrk="0" hangingPunct="0">
              <a:defRPr sz="2800" b="1">
                <a:solidFill>
                  <a:schemeClr val="tx1"/>
                </a:solidFill>
                <a:latin typeface="Tempus Sans ITC" charset="0"/>
                <a:ea typeface="ＭＳ Ｐゴシック" charset="0"/>
              </a:defRPr>
            </a:lvl5pPr>
            <a:lvl6pPr marL="2514600" indent="-228600" eaLnBrk="0" fontAlgn="base" hangingPunct="0">
              <a:spcBef>
                <a:spcPct val="0"/>
              </a:spcBef>
              <a:spcAft>
                <a:spcPct val="0"/>
              </a:spcAft>
              <a:defRPr sz="2800" b="1">
                <a:solidFill>
                  <a:schemeClr val="tx1"/>
                </a:solidFill>
                <a:latin typeface="Tempus Sans ITC" charset="0"/>
                <a:ea typeface="ＭＳ Ｐゴシック" charset="0"/>
              </a:defRPr>
            </a:lvl6pPr>
            <a:lvl7pPr marL="2971800" indent="-228600" eaLnBrk="0" fontAlgn="base" hangingPunct="0">
              <a:spcBef>
                <a:spcPct val="0"/>
              </a:spcBef>
              <a:spcAft>
                <a:spcPct val="0"/>
              </a:spcAft>
              <a:defRPr sz="2800" b="1">
                <a:solidFill>
                  <a:schemeClr val="tx1"/>
                </a:solidFill>
                <a:latin typeface="Tempus Sans ITC" charset="0"/>
                <a:ea typeface="ＭＳ Ｐゴシック" charset="0"/>
              </a:defRPr>
            </a:lvl7pPr>
            <a:lvl8pPr marL="3429000" indent="-228600" eaLnBrk="0" fontAlgn="base" hangingPunct="0">
              <a:spcBef>
                <a:spcPct val="0"/>
              </a:spcBef>
              <a:spcAft>
                <a:spcPct val="0"/>
              </a:spcAft>
              <a:defRPr sz="2800" b="1">
                <a:solidFill>
                  <a:schemeClr val="tx1"/>
                </a:solidFill>
                <a:latin typeface="Tempus Sans ITC" charset="0"/>
                <a:ea typeface="ＭＳ Ｐゴシック" charset="0"/>
              </a:defRPr>
            </a:lvl8pPr>
            <a:lvl9pPr marL="3886200" indent="-228600" eaLnBrk="0" fontAlgn="base" hangingPunct="0">
              <a:spcBef>
                <a:spcPct val="0"/>
              </a:spcBef>
              <a:spcAft>
                <a:spcPct val="0"/>
              </a:spcAft>
              <a:defRPr sz="2800" b="1">
                <a:solidFill>
                  <a:schemeClr val="tx1"/>
                </a:solidFill>
                <a:latin typeface="Tempus Sans ITC" charset="0"/>
                <a:ea typeface="ＭＳ Ｐゴシック" charset="0"/>
              </a:defRPr>
            </a:lvl9pPr>
          </a:lstStyle>
          <a:p>
            <a:pPr algn="ctr" eaLnBrk="1" hangingPunct="1">
              <a:spcBef>
                <a:spcPct val="50000"/>
              </a:spcBef>
            </a:pPr>
            <a:r>
              <a:rPr lang="es-ES_tradnl" b="0" smtClean="0">
                <a:latin typeface="Times"/>
                <a:cs typeface="Times"/>
              </a:rPr>
              <a:t>Deformaciones entre sismica – entre placa.</a:t>
            </a:r>
          </a:p>
          <a:p>
            <a:pPr algn="ctr" eaLnBrk="1" hangingPunct="1">
              <a:spcBef>
                <a:spcPct val="50000"/>
              </a:spcBef>
            </a:pPr>
            <a:endParaRPr lang="es-ES_tradnl" b="0" smtClean="0">
              <a:latin typeface="Times"/>
              <a:cs typeface="Times"/>
            </a:endParaRPr>
          </a:p>
          <a:p>
            <a:pPr algn="ctr" eaLnBrk="1" hangingPunct="1">
              <a:spcBef>
                <a:spcPct val="50000"/>
              </a:spcBef>
            </a:pPr>
            <a:r>
              <a:rPr lang="es-ES_tradnl" b="0" smtClean="0">
                <a:latin typeface="Times"/>
                <a:cs typeface="Times"/>
              </a:rPr>
              <a:t>Dos formas hacerla</a:t>
            </a:r>
            <a:endParaRPr lang="es-ES_tradnl" b="0">
              <a:latin typeface="Times"/>
              <a:cs typeface="Times"/>
            </a:endParaRPr>
          </a:p>
        </p:txBody>
      </p:sp>
    </p:spTree>
    <p:extLst>
      <p:ext uri="{BB962C8B-B14F-4D97-AF65-F5344CB8AC3E}">
        <p14:creationId xmlns:p14="http://schemas.microsoft.com/office/powerpoint/2010/main" val="1487726605"/>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rotWithShape="1">
          <a:blip r:embed="rId3"/>
          <a:tile tx="0" ty="0" sx="100000" sy="100000" flip="none" algn="tl"/>
        </a:blipFill>
        <a:effectLst/>
      </p:bgPr>
    </p:bg>
    <p:spTree>
      <p:nvGrpSpPr>
        <p:cNvPr id="1" name=""/>
        <p:cNvGrpSpPr/>
        <p:nvPr/>
      </p:nvGrpSpPr>
      <p:grpSpPr>
        <a:xfrm>
          <a:off x="0" y="0"/>
          <a:ext cx="0" cy="0"/>
          <a:chOff x="0" y="0"/>
          <a:chExt cx="0" cy="0"/>
        </a:xfrm>
      </p:grpSpPr>
      <p:pic>
        <p:nvPicPr>
          <p:cNvPr id="2" name="Picture 1" descr="savage interseismic backslip copy.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041400" y="571500"/>
            <a:ext cx="6988629" cy="5839097"/>
          </a:xfrm>
          <a:prstGeom prst="rect">
            <a:avLst/>
          </a:prstGeom>
        </p:spPr>
      </p:pic>
      <p:sp>
        <p:nvSpPr>
          <p:cNvPr id="20483" name="Text Box 2"/>
          <p:cNvSpPr txBox="1">
            <a:spLocks noChangeArrowheads="1"/>
          </p:cNvSpPr>
          <p:nvPr/>
        </p:nvSpPr>
        <p:spPr bwMode="auto">
          <a:xfrm>
            <a:off x="0" y="0"/>
            <a:ext cx="91440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Tempus Sans ITC" charset="0"/>
                <a:ea typeface="ＭＳ Ｐゴシック" charset="0"/>
                <a:cs typeface="ＭＳ Ｐゴシック" charset="0"/>
              </a:defRPr>
            </a:lvl1pPr>
            <a:lvl2pPr marL="742950" indent="-285750" eaLnBrk="0" hangingPunct="0">
              <a:defRPr sz="2800" b="1">
                <a:solidFill>
                  <a:schemeClr val="tx1"/>
                </a:solidFill>
                <a:latin typeface="Tempus Sans ITC" charset="0"/>
                <a:ea typeface="ＭＳ Ｐゴシック" charset="0"/>
              </a:defRPr>
            </a:lvl2pPr>
            <a:lvl3pPr marL="1143000" indent="-228600" eaLnBrk="0" hangingPunct="0">
              <a:defRPr sz="2800" b="1">
                <a:solidFill>
                  <a:schemeClr val="tx1"/>
                </a:solidFill>
                <a:latin typeface="Tempus Sans ITC" charset="0"/>
                <a:ea typeface="ＭＳ Ｐゴシック" charset="0"/>
              </a:defRPr>
            </a:lvl3pPr>
            <a:lvl4pPr marL="1600200" indent="-228600" eaLnBrk="0" hangingPunct="0">
              <a:defRPr sz="2800" b="1">
                <a:solidFill>
                  <a:schemeClr val="tx1"/>
                </a:solidFill>
                <a:latin typeface="Tempus Sans ITC" charset="0"/>
                <a:ea typeface="ＭＳ Ｐゴシック" charset="0"/>
              </a:defRPr>
            </a:lvl4pPr>
            <a:lvl5pPr marL="2057400" indent="-228600" eaLnBrk="0" hangingPunct="0">
              <a:defRPr sz="2800" b="1">
                <a:solidFill>
                  <a:schemeClr val="tx1"/>
                </a:solidFill>
                <a:latin typeface="Tempus Sans ITC" charset="0"/>
                <a:ea typeface="ＭＳ Ｐゴシック" charset="0"/>
              </a:defRPr>
            </a:lvl5pPr>
            <a:lvl6pPr marL="2514600" indent="-228600" eaLnBrk="0" fontAlgn="base" hangingPunct="0">
              <a:spcBef>
                <a:spcPct val="0"/>
              </a:spcBef>
              <a:spcAft>
                <a:spcPct val="0"/>
              </a:spcAft>
              <a:defRPr sz="2800" b="1">
                <a:solidFill>
                  <a:schemeClr val="tx1"/>
                </a:solidFill>
                <a:latin typeface="Tempus Sans ITC" charset="0"/>
                <a:ea typeface="ＭＳ Ｐゴシック" charset="0"/>
              </a:defRPr>
            </a:lvl6pPr>
            <a:lvl7pPr marL="2971800" indent="-228600" eaLnBrk="0" fontAlgn="base" hangingPunct="0">
              <a:spcBef>
                <a:spcPct val="0"/>
              </a:spcBef>
              <a:spcAft>
                <a:spcPct val="0"/>
              </a:spcAft>
              <a:defRPr sz="2800" b="1">
                <a:solidFill>
                  <a:schemeClr val="tx1"/>
                </a:solidFill>
                <a:latin typeface="Tempus Sans ITC" charset="0"/>
                <a:ea typeface="ＭＳ Ｐゴシック" charset="0"/>
              </a:defRPr>
            </a:lvl7pPr>
            <a:lvl8pPr marL="3429000" indent="-228600" eaLnBrk="0" fontAlgn="base" hangingPunct="0">
              <a:spcBef>
                <a:spcPct val="0"/>
              </a:spcBef>
              <a:spcAft>
                <a:spcPct val="0"/>
              </a:spcAft>
              <a:defRPr sz="2800" b="1">
                <a:solidFill>
                  <a:schemeClr val="tx1"/>
                </a:solidFill>
                <a:latin typeface="Tempus Sans ITC" charset="0"/>
                <a:ea typeface="ＭＳ Ｐゴシック" charset="0"/>
              </a:defRPr>
            </a:lvl8pPr>
            <a:lvl9pPr marL="3886200" indent="-228600" eaLnBrk="0" fontAlgn="base" hangingPunct="0">
              <a:spcBef>
                <a:spcPct val="0"/>
              </a:spcBef>
              <a:spcAft>
                <a:spcPct val="0"/>
              </a:spcAft>
              <a:defRPr sz="2800" b="1">
                <a:solidFill>
                  <a:schemeClr val="tx1"/>
                </a:solidFill>
                <a:latin typeface="Tempus Sans ITC" charset="0"/>
                <a:ea typeface="ＭＳ Ｐゴシック" charset="0"/>
              </a:defRPr>
            </a:lvl9pPr>
          </a:lstStyle>
          <a:p>
            <a:pPr algn="ctr" eaLnBrk="1" hangingPunct="1">
              <a:spcBef>
                <a:spcPct val="50000"/>
              </a:spcBef>
            </a:pPr>
            <a:r>
              <a:rPr lang="es-ES_tradnl" b="0" dirty="0" smtClean="0">
                <a:latin typeface="Times"/>
                <a:cs typeface="Times"/>
              </a:rPr>
              <a:t>Modelo entre sismos de </a:t>
            </a:r>
            <a:r>
              <a:rPr lang="es-ES_tradnl" b="0" dirty="0" err="1" smtClean="0">
                <a:latin typeface="Times"/>
                <a:cs typeface="Times"/>
              </a:rPr>
              <a:t>Savage</a:t>
            </a:r>
            <a:r>
              <a:rPr lang="es-ES_tradnl" b="0" dirty="0" smtClean="0">
                <a:latin typeface="Times"/>
                <a:cs typeface="Times"/>
              </a:rPr>
              <a:t> -</a:t>
            </a:r>
            <a:r>
              <a:rPr lang="es-ES_tradnl" b="0" dirty="0">
                <a:latin typeface="Times"/>
                <a:cs typeface="Times"/>
              </a:rPr>
              <a:t> deslizamiento </a:t>
            </a:r>
            <a:r>
              <a:rPr lang="es-ES_tradnl" b="0" dirty="0" smtClean="0">
                <a:latin typeface="Times"/>
                <a:cs typeface="Times"/>
              </a:rPr>
              <a:t>trasero </a:t>
            </a:r>
            <a:r>
              <a:rPr lang="es-ES_tradnl" sz="1800" b="0" dirty="0" smtClean="0">
                <a:latin typeface="Times"/>
                <a:cs typeface="Times"/>
              </a:rPr>
              <a:t>(back-slip)</a:t>
            </a:r>
            <a:endParaRPr lang="es-ES_tradnl" sz="1800" b="0" dirty="0">
              <a:latin typeface="Times"/>
              <a:cs typeface="Times"/>
            </a:endParaRPr>
          </a:p>
        </p:txBody>
      </p:sp>
      <p:sp>
        <p:nvSpPr>
          <p:cNvPr id="18" name="Text Box 2"/>
          <p:cNvSpPr txBox="1">
            <a:spLocks noChangeArrowheads="1"/>
          </p:cNvSpPr>
          <p:nvPr/>
        </p:nvSpPr>
        <p:spPr bwMode="auto">
          <a:xfrm>
            <a:off x="0" y="6299200"/>
            <a:ext cx="9144000" cy="523220"/>
          </a:xfrm>
          <a:prstGeom prst="rect">
            <a:avLst/>
          </a:prstGeom>
          <a:noFill/>
          <a:ln w="9525">
            <a:noFill/>
            <a:miter lim="800000"/>
            <a:headEnd/>
            <a:tailEnd/>
          </a:ln>
        </p:spPr>
        <p:txBody>
          <a:bodyPr>
            <a:spAutoFit/>
          </a:bodyPr>
          <a:lstStyle/>
          <a:p>
            <a:pPr algn="ctr">
              <a:spcBef>
                <a:spcPct val="50000"/>
              </a:spcBef>
              <a:defRPr/>
            </a:pPr>
            <a:r>
              <a:rPr lang="en-US" sz="2800" dirty="0" err="1" smtClean="0">
                <a:solidFill>
                  <a:schemeClr val="bg1">
                    <a:lumMod val="75000"/>
                  </a:schemeClr>
                </a:solidFill>
                <a:latin typeface="Times"/>
                <a:ea typeface="Papyrus" charset="0"/>
                <a:cs typeface="Times"/>
              </a:rPr>
              <a:t>Tectonica</a:t>
            </a:r>
            <a:r>
              <a:rPr lang="en-US" sz="2800" dirty="0" smtClean="0">
                <a:solidFill>
                  <a:schemeClr val="bg1">
                    <a:lumMod val="75000"/>
                  </a:schemeClr>
                </a:solidFill>
                <a:latin typeface="Times"/>
                <a:ea typeface="Papyrus" charset="0"/>
                <a:cs typeface="Times"/>
              </a:rPr>
              <a:t> + </a:t>
            </a:r>
            <a:r>
              <a:rPr lang="en-US" sz="2800" u="sng" dirty="0" err="1" smtClean="0">
                <a:latin typeface="Times"/>
                <a:ea typeface="Papyrus" charset="0"/>
                <a:cs typeface="Times"/>
              </a:rPr>
              <a:t>Perturbación</a:t>
            </a:r>
            <a:r>
              <a:rPr lang="en-US" sz="2800" u="sng" dirty="0" smtClean="0">
                <a:latin typeface="Times"/>
                <a:ea typeface="Papyrus" charset="0"/>
                <a:cs typeface="Times"/>
              </a:rPr>
              <a:t> </a:t>
            </a:r>
            <a:r>
              <a:rPr lang="en-US" sz="2800" u="sng" dirty="0" err="1" smtClean="0">
                <a:latin typeface="Times"/>
                <a:ea typeface="Papyrus" charset="0"/>
                <a:cs typeface="Times"/>
              </a:rPr>
              <a:t>Elastica</a:t>
            </a:r>
            <a:endParaRPr lang="en-US" sz="2800" u="sng" dirty="0">
              <a:latin typeface="Times"/>
              <a:ea typeface="Papyrus" charset="0"/>
              <a:cs typeface="Times"/>
            </a:endParaRPr>
          </a:p>
        </p:txBody>
      </p:sp>
      <p:cxnSp>
        <p:nvCxnSpPr>
          <p:cNvPr id="19" name="Straight Arrow Connector 18"/>
          <p:cNvCxnSpPr/>
          <p:nvPr/>
        </p:nvCxnSpPr>
        <p:spPr>
          <a:xfrm rot="10800000">
            <a:off x="3263900" y="1117600"/>
            <a:ext cx="533400" cy="228600"/>
          </a:xfrm>
          <a:prstGeom prst="straightConnector1">
            <a:avLst/>
          </a:prstGeom>
          <a:ln>
            <a:solidFill>
              <a:schemeClr val="bg1"/>
            </a:solidFill>
            <a:tailEnd type="arrow"/>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a:off x="3492500" y="965200"/>
            <a:ext cx="533400" cy="228600"/>
          </a:xfrm>
          <a:prstGeom prst="straightConnector1">
            <a:avLst/>
          </a:prstGeom>
          <a:ln>
            <a:solidFill>
              <a:schemeClr val="bg1"/>
            </a:solidFill>
            <a:tailEnd type="arrow"/>
          </a:ln>
        </p:spPr>
        <p:style>
          <a:lnRef idx="2">
            <a:schemeClr val="accent1"/>
          </a:lnRef>
          <a:fillRef idx="0">
            <a:schemeClr val="accent1"/>
          </a:fillRef>
          <a:effectRef idx="1">
            <a:schemeClr val="accent1"/>
          </a:effectRef>
          <a:fontRef idx="minor">
            <a:schemeClr val="tx1"/>
          </a:fontRef>
        </p:style>
      </p:cxnSp>
      <p:sp>
        <p:nvSpPr>
          <p:cNvPr id="20487" name="TextBox 20"/>
          <p:cNvSpPr txBox="1">
            <a:spLocks noChangeArrowheads="1"/>
          </p:cNvSpPr>
          <p:nvPr/>
        </p:nvSpPr>
        <p:spPr bwMode="auto">
          <a:xfrm>
            <a:off x="3873500" y="876300"/>
            <a:ext cx="25908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b="1">
                <a:solidFill>
                  <a:schemeClr val="tx1"/>
                </a:solidFill>
                <a:latin typeface="Tempus Sans ITC" charset="0"/>
                <a:ea typeface="ＭＳ Ｐゴシック" charset="0"/>
                <a:cs typeface="ＭＳ Ｐゴシック" charset="0"/>
              </a:defRPr>
            </a:lvl1pPr>
            <a:lvl2pPr marL="742950" indent="-285750" eaLnBrk="0" hangingPunct="0">
              <a:defRPr sz="2800" b="1">
                <a:solidFill>
                  <a:schemeClr val="tx1"/>
                </a:solidFill>
                <a:latin typeface="Tempus Sans ITC" charset="0"/>
                <a:ea typeface="ＭＳ Ｐゴシック" charset="0"/>
              </a:defRPr>
            </a:lvl2pPr>
            <a:lvl3pPr marL="1143000" indent="-228600" eaLnBrk="0" hangingPunct="0">
              <a:defRPr sz="2800" b="1">
                <a:solidFill>
                  <a:schemeClr val="tx1"/>
                </a:solidFill>
                <a:latin typeface="Tempus Sans ITC" charset="0"/>
                <a:ea typeface="ＭＳ Ｐゴシック" charset="0"/>
              </a:defRPr>
            </a:lvl3pPr>
            <a:lvl4pPr marL="1600200" indent="-228600" eaLnBrk="0" hangingPunct="0">
              <a:defRPr sz="2800" b="1">
                <a:solidFill>
                  <a:schemeClr val="tx1"/>
                </a:solidFill>
                <a:latin typeface="Tempus Sans ITC" charset="0"/>
                <a:ea typeface="ＭＳ Ｐゴシック" charset="0"/>
              </a:defRPr>
            </a:lvl4pPr>
            <a:lvl5pPr marL="2057400" indent="-228600" eaLnBrk="0" hangingPunct="0">
              <a:defRPr sz="2800" b="1">
                <a:solidFill>
                  <a:schemeClr val="tx1"/>
                </a:solidFill>
                <a:latin typeface="Tempus Sans ITC" charset="0"/>
                <a:ea typeface="ＭＳ Ｐゴシック" charset="0"/>
              </a:defRPr>
            </a:lvl5pPr>
            <a:lvl6pPr marL="2514600" indent="-228600" eaLnBrk="0" fontAlgn="base" hangingPunct="0">
              <a:spcBef>
                <a:spcPct val="0"/>
              </a:spcBef>
              <a:spcAft>
                <a:spcPct val="0"/>
              </a:spcAft>
              <a:defRPr sz="2800" b="1">
                <a:solidFill>
                  <a:schemeClr val="tx1"/>
                </a:solidFill>
                <a:latin typeface="Tempus Sans ITC" charset="0"/>
                <a:ea typeface="ＭＳ Ｐゴシック" charset="0"/>
              </a:defRPr>
            </a:lvl6pPr>
            <a:lvl7pPr marL="2971800" indent="-228600" eaLnBrk="0" fontAlgn="base" hangingPunct="0">
              <a:spcBef>
                <a:spcPct val="0"/>
              </a:spcBef>
              <a:spcAft>
                <a:spcPct val="0"/>
              </a:spcAft>
              <a:defRPr sz="2800" b="1">
                <a:solidFill>
                  <a:schemeClr val="tx1"/>
                </a:solidFill>
                <a:latin typeface="Tempus Sans ITC" charset="0"/>
                <a:ea typeface="ＭＳ Ｐゴシック" charset="0"/>
              </a:defRPr>
            </a:lvl7pPr>
            <a:lvl8pPr marL="3429000" indent="-228600" eaLnBrk="0" fontAlgn="base" hangingPunct="0">
              <a:spcBef>
                <a:spcPct val="0"/>
              </a:spcBef>
              <a:spcAft>
                <a:spcPct val="0"/>
              </a:spcAft>
              <a:defRPr sz="2800" b="1">
                <a:solidFill>
                  <a:schemeClr val="tx1"/>
                </a:solidFill>
                <a:latin typeface="Tempus Sans ITC" charset="0"/>
                <a:ea typeface="ＭＳ Ｐゴシック" charset="0"/>
              </a:defRPr>
            </a:lvl8pPr>
            <a:lvl9pPr marL="3886200" indent="-228600" eaLnBrk="0" fontAlgn="base" hangingPunct="0">
              <a:spcBef>
                <a:spcPct val="0"/>
              </a:spcBef>
              <a:spcAft>
                <a:spcPct val="0"/>
              </a:spcAft>
              <a:defRPr sz="2800" b="1">
                <a:solidFill>
                  <a:schemeClr val="tx1"/>
                </a:solidFill>
                <a:latin typeface="Tempus Sans ITC" charset="0"/>
                <a:ea typeface="ＭＳ Ｐゴシック" charset="0"/>
              </a:defRPr>
            </a:lvl9pPr>
          </a:lstStyle>
          <a:p>
            <a:pPr algn="ctr" eaLnBrk="1" hangingPunct="1"/>
            <a:r>
              <a:rPr lang="en-US" sz="2000" b="0" dirty="0" smtClean="0">
                <a:latin typeface="Times"/>
                <a:cs typeface="Times"/>
              </a:rPr>
              <a:t>+, </a:t>
            </a:r>
            <a:r>
              <a:rPr lang="en-US" sz="2000" b="0" dirty="0" err="1" smtClean="0">
                <a:latin typeface="Times"/>
                <a:cs typeface="Times"/>
              </a:rPr>
              <a:t>rojo</a:t>
            </a:r>
            <a:r>
              <a:rPr lang="en-US" sz="2000" b="0" dirty="0" smtClean="0">
                <a:latin typeface="Times"/>
                <a:cs typeface="Times"/>
              </a:rPr>
              <a:t> a la </a:t>
            </a:r>
            <a:r>
              <a:rPr lang="en-US" sz="2000" b="0" dirty="0" err="1" smtClean="0">
                <a:latin typeface="Times"/>
                <a:cs typeface="Times"/>
              </a:rPr>
              <a:t>derecha</a:t>
            </a:r>
            <a:endParaRPr lang="en-US" sz="2000" b="0" dirty="0">
              <a:latin typeface="Times"/>
              <a:cs typeface="Times"/>
            </a:endParaRPr>
          </a:p>
        </p:txBody>
      </p:sp>
      <p:sp>
        <p:nvSpPr>
          <p:cNvPr id="20488" name="TextBox 21"/>
          <p:cNvSpPr txBox="1">
            <a:spLocks noChangeArrowheads="1"/>
          </p:cNvSpPr>
          <p:nvPr/>
        </p:nvSpPr>
        <p:spPr bwMode="auto">
          <a:xfrm>
            <a:off x="3987800" y="3746500"/>
            <a:ext cx="16002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b="1">
                <a:solidFill>
                  <a:schemeClr val="tx1"/>
                </a:solidFill>
                <a:latin typeface="Tempus Sans ITC" charset="0"/>
                <a:ea typeface="ＭＳ Ｐゴシック" charset="0"/>
                <a:cs typeface="ＭＳ Ｐゴシック" charset="0"/>
              </a:defRPr>
            </a:lvl1pPr>
            <a:lvl2pPr marL="742950" indent="-285750" eaLnBrk="0" hangingPunct="0">
              <a:defRPr sz="2800" b="1">
                <a:solidFill>
                  <a:schemeClr val="tx1"/>
                </a:solidFill>
                <a:latin typeface="Tempus Sans ITC" charset="0"/>
                <a:ea typeface="ＭＳ Ｐゴシック" charset="0"/>
              </a:defRPr>
            </a:lvl2pPr>
            <a:lvl3pPr marL="1143000" indent="-228600" eaLnBrk="0" hangingPunct="0">
              <a:defRPr sz="2800" b="1">
                <a:solidFill>
                  <a:schemeClr val="tx1"/>
                </a:solidFill>
                <a:latin typeface="Tempus Sans ITC" charset="0"/>
                <a:ea typeface="ＭＳ Ｐゴシック" charset="0"/>
              </a:defRPr>
            </a:lvl3pPr>
            <a:lvl4pPr marL="1600200" indent="-228600" eaLnBrk="0" hangingPunct="0">
              <a:defRPr sz="2800" b="1">
                <a:solidFill>
                  <a:schemeClr val="tx1"/>
                </a:solidFill>
                <a:latin typeface="Tempus Sans ITC" charset="0"/>
                <a:ea typeface="ＭＳ Ｐゴシック" charset="0"/>
              </a:defRPr>
            </a:lvl4pPr>
            <a:lvl5pPr marL="2057400" indent="-228600" eaLnBrk="0" hangingPunct="0">
              <a:defRPr sz="2800" b="1">
                <a:solidFill>
                  <a:schemeClr val="tx1"/>
                </a:solidFill>
                <a:latin typeface="Tempus Sans ITC" charset="0"/>
                <a:ea typeface="ＭＳ Ｐゴシック" charset="0"/>
              </a:defRPr>
            </a:lvl5pPr>
            <a:lvl6pPr marL="2514600" indent="-228600" eaLnBrk="0" fontAlgn="base" hangingPunct="0">
              <a:spcBef>
                <a:spcPct val="0"/>
              </a:spcBef>
              <a:spcAft>
                <a:spcPct val="0"/>
              </a:spcAft>
              <a:defRPr sz="2800" b="1">
                <a:solidFill>
                  <a:schemeClr val="tx1"/>
                </a:solidFill>
                <a:latin typeface="Tempus Sans ITC" charset="0"/>
                <a:ea typeface="ＭＳ Ｐゴシック" charset="0"/>
              </a:defRPr>
            </a:lvl6pPr>
            <a:lvl7pPr marL="2971800" indent="-228600" eaLnBrk="0" fontAlgn="base" hangingPunct="0">
              <a:spcBef>
                <a:spcPct val="0"/>
              </a:spcBef>
              <a:spcAft>
                <a:spcPct val="0"/>
              </a:spcAft>
              <a:defRPr sz="2800" b="1">
                <a:solidFill>
                  <a:schemeClr val="tx1"/>
                </a:solidFill>
                <a:latin typeface="Tempus Sans ITC" charset="0"/>
                <a:ea typeface="ＭＳ Ｐゴシック" charset="0"/>
              </a:defRPr>
            </a:lvl7pPr>
            <a:lvl8pPr marL="3429000" indent="-228600" eaLnBrk="0" fontAlgn="base" hangingPunct="0">
              <a:spcBef>
                <a:spcPct val="0"/>
              </a:spcBef>
              <a:spcAft>
                <a:spcPct val="0"/>
              </a:spcAft>
              <a:defRPr sz="2800" b="1">
                <a:solidFill>
                  <a:schemeClr val="tx1"/>
                </a:solidFill>
                <a:latin typeface="Tempus Sans ITC" charset="0"/>
                <a:ea typeface="ＭＳ Ｐゴシック" charset="0"/>
              </a:defRPr>
            </a:lvl8pPr>
            <a:lvl9pPr marL="3886200" indent="-228600" eaLnBrk="0" fontAlgn="base" hangingPunct="0">
              <a:spcBef>
                <a:spcPct val="0"/>
              </a:spcBef>
              <a:spcAft>
                <a:spcPct val="0"/>
              </a:spcAft>
              <a:defRPr sz="2800" b="1">
                <a:solidFill>
                  <a:schemeClr val="tx1"/>
                </a:solidFill>
                <a:latin typeface="Tempus Sans ITC" charset="0"/>
                <a:ea typeface="ＭＳ Ｐゴシック" charset="0"/>
              </a:defRPr>
            </a:lvl9pPr>
          </a:lstStyle>
          <a:p>
            <a:pPr algn="ctr" eaLnBrk="1" hangingPunct="1"/>
            <a:r>
              <a:rPr lang="en-US" sz="2000" b="0" dirty="0" smtClean="0">
                <a:latin typeface="Times"/>
                <a:cs typeface="Times"/>
              </a:rPr>
              <a:t>+, </a:t>
            </a:r>
            <a:r>
              <a:rPr lang="en-US" sz="2000" b="0" dirty="0" err="1" smtClean="0">
                <a:latin typeface="Times"/>
                <a:cs typeface="Times"/>
              </a:rPr>
              <a:t>rojo</a:t>
            </a:r>
            <a:r>
              <a:rPr lang="en-US" sz="2000" b="0" dirty="0" smtClean="0">
                <a:latin typeface="Times"/>
                <a:cs typeface="Times"/>
              </a:rPr>
              <a:t> </a:t>
            </a:r>
            <a:r>
              <a:rPr lang="en-US" sz="2000" b="0" dirty="0" err="1" smtClean="0">
                <a:latin typeface="Times"/>
                <a:cs typeface="Times"/>
              </a:rPr>
              <a:t>arriba</a:t>
            </a:r>
            <a:endParaRPr lang="en-US" sz="2000" b="0" dirty="0">
              <a:latin typeface="Times"/>
              <a:cs typeface="Times"/>
            </a:endParaRPr>
          </a:p>
        </p:txBody>
      </p:sp>
      <p:sp>
        <p:nvSpPr>
          <p:cNvPr id="20489" name="TextBox 22"/>
          <p:cNvSpPr txBox="1">
            <a:spLocks noChangeArrowheads="1"/>
          </p:cNvSpPr>
          <p:nvPr/>
        </p:nvSpPr>
        <p:spPr bwMode="auto">
          <a:xfrm>
            <a:off x="5448300" y="1270000"/>
            <a:ext cx="1600200" cy="3170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Tempus Sans ITC" charset="0"/>
                <a:ea typeface="ＭＳ Ｐゴシック" charset="0"/>
                <a:cs typeface="ＭＳ Ｐゴシック" charset="0"/>
              </a:defRPr>
            </a:lvl1pPr>
            <a:lvl2pPr marL="742950" indent="-285750" eaLnBrk="0" hangingPunct="0">
              <a:defRPr sz="2800" b="1">
                <a:solidFill>
                  <a:schemeClr val="tx1"/>
                </a:solidFill>
                <a:latin typeface="Tempus Sans ITC" charset="0"/>
                <a:ea typeface="ＭＳ Ｐゴシック" charset="0"/>
              </a:defRPr>
            </a:lvl2pPr>
            <a:lvl3pPr marL="1143000" indent="-228600" eaLnBrk="0" hangingPunct="0">
              <a:defRPr sz="2800" b="1">
                <a:solidFill>
                  <a:schemeClr val="tx1"/>
                </a:solidFill>
                <a:latin typeface="Tempus Sans ITC" charset="0"/>
                <a:ea typeface="ＭＳ Ｐゴシック" charset="0"/>
              </a:defRPr>
            </a:lvl3pPr>
            <a:lvl4pPr marL="1600200" indent="-228600" eaLnBrk="0" hangingPunct="0">
              <a:defRPr sz="2800" b="1">
                <a:solidFill>
                  <a:schemeClr val="tx1"/>
                </a:solidFill>
                <a:latin typeface="Tempus Sans ITC" charset="0"/>
                <a:ea typeface="ＭＳ Ｐゴシック" charset="0"/>
              </a:defRPr>
            </a:lvl4pPr>
            <a:lvl5pPr marL="2057400" indent="-228600" eaLnBrk="0" hangingPunct="0">
              <a:defRPr sz="2800" b="1">
                <a:solidFill>
                  <a:schemeClr val="tx1"/>
                </a:solidFill>
                <a:latin typeface="Tempus Sans ITC" charset="0"/>
                <a:ea typeface="ＭＳ Ｐゴシック" charset="0"/>
              </a:defRPr>
            </a:lvl5pPr>
            <a:lvl6pPr marL="2514600" indent="-228600" eaLnBrk="0" fontAlgn="base" hangingPunct="0">
              <a:spcBef>
                <a:spcPct val="0"/>
              </a:spcBef>
              <a:spcAft>
                <a:spcPct val="0"/>
              </a:spcAft>
              <a:defRPr sz="2800" b="1">
                <a:solidFill>
                  <a:schemeClr val="tx1"/>
                </a:solidFill>
                <a:latin typeface="Tempus Sans ITC" charset="0"/>
                <a:ea typeface="ＭＳ Ｐゴシック" charset="0"/>
              </a:defRPr>
            </a:lvl6pPr>
            <a:lvl7pPr marL="2971800" indent="-228600" eaLnBrk="0" fontAlgn="base" hangingPunct="0">
              <a:spcBef>
                <a:spcPct val="0"/>
              </a:spcBef>
              <a:spcAft>
                <a:spcPct val="0"/>
              </a:spcAft>
              <a:defRPr sz="2800" b="1">
                <a:solidFill>
                  <a:schemeClr val="tx1"/>
                </a:solidFill>
                <a:latin typeface="Tempus Sans ITC" charset="0"/>
                <a:ea typeface="ＭＳ Ｐゴシック" charset="0"/>
              </a:defRPr>
            </a:lvl7pPr>
            <a:lvl8pPr marL="3429000" indent="-228600" eaLnBrk="0" fontAlgn="base" hangingPunct="0">
              <a:spcBef>
                <a:spcPct val="0"/>
              </a:spcBef>
              <a:spcAft>
                <a:spcPct val="0"/>
              </a:spcAft>
              <a:defRPr sz="2800" b="1">
                <a:solidFill>
                  <a:schemeClr val="tx1"/>
                </a:solidFill>
                <a:latin typeface="Tempus Sans ITC" charset="0"/>
                <a:ea typeface="ＭＳ Ｐゴシック" charset="0"/>
              </a:defRPr>
            </a:lvl8pPr>
            <a:lvl9pPr marL="3886200" indent="-228600" eaLnBrk="0" fontAlgn="base" hangingPunct="0">
              <a:spcBef>
                <a:spcPct val="0"/>
              </a:spcBef>
              <a:spcAft>
                <a:spcPct val="0"/>
              </a:spcAft>
              <a:defRPr sz="2800" b="1">
                <a:solidFill>
                  <a:schemeClr val="tx1"/>
                </a:solidFill>
                <a:latin typeface="Tempus Sans ITC" charset="0"/>
                <a:ea typeface="ＭＳ Ｐゴシック" charset="0"/>
              </a:defRPr>
            </a:lvl9pPr>
          </a:lstStyle>
          <a:p>
            <a:pPr algn="ctr" eaLnBrk="1" hangingPunct="1"/>
            <a:r>
              <a:rPr lang="en-US" sz="2000" b="0" dirty="0">
                <a:latin typeface="Times"/>
                <a:cs typeface="Times"/>
              </a:rPr>
              <a:t>Horizontal </a:t>
            </a:r>
            <a:r>
              <a:rPr lang="en-US" sz="2000" b="0" dirty="0" smtClean="0">
                <a:latin typeface="Times"/>
                <a:cs typeface="Times"/>
              </a:rPr>
              <a:t>X</a:t>
            </a:r>
            <a:endParaRPr lang="en-US" sz="2000" b="0" dirty="0">
              <a:latin typeface="Times"/>
              <a:cs typeface="Times"/>
            </a:endParaRPr>
          </a:p>
          <a:p>
            <a:pPr algn="ctr" eaLnBrk="1" hangingPunct="1"/>
            <a:endParaRPr lang="en-US" sz="2000" b="0" dirty="0">
              <a:latin typeface="Times"/>
              <a:cs typeface="Times"/>
            </a:endParaRPr>
          </a:p>
          <a:p>
            <a:pPr algn="ctr" eaLnBrk="1" hangingPunct="1"/>
            <a:endParaRPr lang="en-US" sz="2000" b="0" dirty="0">
              <a:latin typeface="Times"/>
              <a:cs typeface="Times"/>
            </a:endParaRPr>
          </a:p>
          <a:p>
            <a:pPr algn="ctr" eaLnBrk="1" hangingPunct="1"/>
            <a:endParaRPr lang="en-US" sz="2000" b="0" dirty="0" smtClean="0">
              <a:latin typeface="Times"/>
              <a:cs typeface="Times"/>
            </a:endParaRPr>
          </a:p>
          <a:p>
            <a:pPr algn="ctr" eaLnBrk="1" hangingPunct="1"/>
            <a:endParaRPr lang="en-US" sz="2000" b="0" dirty="0">
              <a:latin typeface="Times"/>
              <a:cs typeface="Times"/>
            </a:endParaRPr>
          </a:p>
          <a:p>
            <a:pPr algn="ctr" eaLnBrk="1" hangingPunct="1"/>
            <a:r>
              <a:rPr lang="en-US" sz="2000" b="0" dirty="0" smtClean="0">
                <a:latin typeface="Times"/>
                <a:cs typeface="Times"/>
              </a:rPr>
              <a:t>Horizontal </a:t>
            </a:r>
            <a:r>
              <a:rPr lang="en-US" sz="2000" b="0" dirty="0">
                <a:latin typeface="Times"/>
                <a:cs typeface="Times"/>
              </a:rPr>
              <a:t>Y</a:t>
            </a:r>
          </a:p>
          <a:p>
            <a:pPr algn="ctr" eaLnBrk="1" hangingPunct="1"/>
            <a:endParaRPr lang="en-US" sz="2000" b="0" dirty="0">
              <a:latin typeface="Times"/>
              <a:cs typeface="Times"/>
            </a:endParaRPr>
          </a:p>
          <a:p>
            <a:pPr algn="ctr" eaLnBrk="1" hangingPunct="1"/>
            <a:endParaRPr lang="en-US" sz="2000" b="0" dirty="0">
              <a:latin typeface="Times"/>
              <a:cs typeface="Times"/>
            </a:endParaRPr>
          </a:p>
          <a:p>
            <a:pPr algn="ctr" eaLnBrk="1" hangingPunct="1"/>
            <a:endParaRPr lang="en-US" sz="2000" b="0" dirty="0" smtClean="0">
              <a:latin typeface="Times"/>
              <a:cs typeface="Times"/>
            </a:endParaRPr>
          </a:p>
          <a:p>
            <a:pPr algn="ctr" eaLnBrk="1" hangingPunct="1"/>
            <a:r>
              <a:rPr lang="en-US" sz="2000" b="0" dirty="0" smtClean="0">
                <a:latin typeface="Times"/>
                <a:cs typeface="Times"/>
              </a:rPr>
              <a:t>Vertical </a:t>
            </a:r>
            <a:r>
              <a:rPr lang="en-US" sz="2000" b="0" dirty="0">
                <a:latin typeface="Times"/>
                <a:cs typeface="Times"/>
              </a:rPr>
              <a:t>Z</a:t>
            </a:r>
          </a:p>
        </p:txBody>
      </p:sp>
      <p:sp>
        <p:nvSpPr>
          <p:cNvPr id="20490" name="TextBox 23"/>
          <p:cNvSpPr txBox="1">
            <a:spLocks noChangeArrowheads="1"/>
          </p:cNvSpPr>
          <p:nvPr/>
        </p:nvSpPr>
        <p:spPr bwMode="auto">
          <a:xfrm>
            <a:off x="3898900" y="5168900"/>
            <a:ext cx="33020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b="1">
                <a:solidFill>
                  <a:schemeClr val="tx1"/>
                </a:solidFill>
                <a:latin typeface="Tempus Sans ITC" charset="0"/>
                <a:ea typeface="ＭＳ Ｐゴシック" charset="0"/>
                <a:cs typeface="ＭＳ Ｐゴシック" charset="0"/>
              </a:defRPr>
            </a:lvl1pPr>
            <a:lvl2pPr marL="742950" indent="-285750" eaLnBrk="0" hangingPunct="0">
              <a:defRPr sz="2800" b="1">
                <a:solidFill>
                  <a:schemeClr val="tx1"/>
                </a:solidFill>
                <a:latin typeface="Tempus Sans ITC" charset="0"/>
                <a:ea typeface="ＭＳ Ｐゴシック" charset="0"/>
              </a:defRPr>
            </a:lvl2pPr>
            <a:lvl3pPr marL="1143000" indent="-228600" eaLnBrk="0" hangingPunct="0">
              <a:defRPr sz="2800" b="1">
                <a:solidFill>
                  <a:schemeClr val="tx1"/>
                </a:solidFill>
                <a:latin typeface="Tempus Sans ITC" charset="0"/>
                <a:ea typeface="ＭＳ Ｐゴシック" charset="0"/>
              </a:defRPr>
            </a:lvl3pPr>
            <a:lvl4pPr marL="1600200" indent="-228600" eaLnBrk="0" hangingPunct="0">
              <a:defRPr sz="2800" b="1">
                <a:solidFill>
                  <a:schemeClr val="tx1"/>
                </a:solidFill>
                <a:latin typeface="Tempus Sans ITC" charset="0"/>
                <a:ea typeface="ＭＳ Ｐゴシック" charset="0"/>
              </a:defRPr>
            </a:lvl4pPr>
            <a:lvl5pPr marL="2057400" indent="-228600" eaLnBrk="0" hangingPunct="0">
              <a:defRPr sz="2800" b="1">
                <a:solidFill>
                  <a:schemeClr val="tx1"/>
                </a:solidFill>
                <a:latin typeface="Tempus Sans ITC" charset="0"/>
                <a:ea typeface="ＭＳ Ｐゴシック" charset="0"/>
              </a:defRPr>
            </a:lvl5pPr>
            <a:lvl6pPr marL="2514600" indent="-228600" eaLnBrk="0" fontAlgn="base" hangingPunct="0">
              <a:spcBef>
                <a:spcPct val="0"/>
              </a:spcBef>
              <a:spcAft>
                <a:spcPct val="0"/>
              </a:spcAft>
              <a:defRPr sz="2800" b="1">
                <a:solidFill>
                  <a:schemeClr val="tx1"/>
                </a:solidFill>
                <a:latin typeface="Tempus Sans ITC" charset="0"/>
                <a:ea typeface="ＭＳ Ｐゴシック" charset="0"/>
              </a:defRPr>
            </a:lvl6pPr>
            <a:lvl7pPr marL="2971800" indent="-228600" eaLnBrk="0" fontAlgn="base" hangingPunct="0">
              <a:spcBef>
                <a:spcPct val="0"/>
              </a:spcBef>
              <a:spcAft>
                <a:spcPct val="0"/>
              </a:spcAft>
              <a:defRPr sz="2800" b="1">
                <a:solidFill>
                  <a:schemeClr val="tx1"/>
                </a:solidFill>
                <a:latin typeface="Tempus Sans ITC" charset="0"/>
                <a:ea typeface="ＭＳ Ｐゴシック" charset="0"/>
              </a:defRPr>
            </a:lvl7pPr>
            <a:lvl8pPr marL="3429000" indent="-228600" eaLnBrk="0" fontAlgn="base" hangingPunct="0">
              <a:spcBef>
                <a:spcPct val="0"/>
              </a:spcBef>
              <a:spcAft>
                <a:spcPct val="0"/>
              </a:spcAft>
              <a:defRPr sz="2800" b="1">
                <a:solidFill>
                  <a:schemeClr val="tx1"/>
                </a:solidFill>
                <a:latin typeface="Tempus Sans ITC" charset="0"/>
                <a:ea typeface="ＭＳ Ｐゴシック" charset="0"/>
              </a:defRPr>
            </a:lvl8pPr>
            <a:lvl9pPr marL="3886200" indent="-228600" eaLnBrk="0" fontAlgn="base" hangingPunct="0">
              <a:spcBef>
                <a:spcPct val="0"/>
              </a:spcBef>
              <a:spcAft>
                <a:spcPct val="0"/>
              </a:spcAft>
              <a:defRPr sz="2800" b="1">
                <a:solidFill>
                  <a:schemeClr val="tx1"/>
                </a:solidFill>
                <a:latin typeface="Tempus Sans ITC" charset="0"/>
                <a:ea typeface="ＭＳ Ｐゴシック" charset="0"/>
              </a:defRPr>
            </a:lvl9pPr>
          </a:lstStyle>
          <a:p>
            <a:pPr algn="ctr" eaLnBrk="1" hangingPunct="1"/>
            <a:r>
              <a:rPr lang="en-US" sz="2000" b="0" dirty="0" err="1" smtClean="0">
                <a:latin typeface="Times"/>
                <a:cs typeface="Times"/>
              </a:rPr>
              <a:t>Rojo</a:t>
            </a:r>
            <a:r>
              <a:rPr lang="en-US" sz="2000" b="0" dirty="0" smtClean="0">
                <a:latin typeface="Times"/>
                <a:cs typeface="Times"/>
              </a:rPr>
              <a:t> </a:t>
            </a:r>
            <a:r>
              <a:rPr lang="en-US" sz="2000" b="0" dirty="0">
                <a:latin typeface="Times"/>
                <a:cs typeface="Times"/>
              </a:rPr>
              <a:t>– horizontal, + </a:t>
            </a:r>
            <a:r>
              <a:rPr lang="en-US" sz="2000" b="0" dirty="0" err="1" smtClean="0">
                <a:latin typeface="Times"/>
                <a:cs typeface="Times"/>
              </a:rPr>
              <a:t>derecha</a:t>
            </a:r>
            <a:endParaRPr lang="en-US" sz="2000" b="0" dirty="0">
              <a:latin typeface="Times"/>
              <a:cs typeface="Times"/>
            </a:endParaRPr>
          </a:p>
        </p:txBody>
      </p:sp>
      <p:sp>
        <p:nvSpPr>
          <p:cNvPr id="20491" name="TextBox 24"/>
          <p:cNvSpPr txBox="1">
            <a:spLocks noChangeArrowheads="1"/>
          </p:cNvSpPr>
          <p:nvPr/>
        </p:nvSpPr>
        <p:spPr bwMode="auto">
          <a:xfrm>
            <a:off x="4394200" y="5664200"/>
            <a:ext cx="28194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b="1">
                <a:solidFill>
                  <a:schemeClr val="tx1"/>
                </a:solidFill>
                <a:latin typeface="Tempus Sans ITC" charset="0"/>
                <a:ea typeface="ＭＳ Ｐゴシック" charset="0"/>
                <a:cs typeface="ＭＳ Ｐゴシック" charset="0"/>
              </a:defRPr>
            </a:lvl1pPr>
            <a:lvl2pPr marL="742950" indent="-285750" eaLnBrk="0" hangingPunct="0">
              <a:defRPr sz="2800" b="1">
                <a:solidFill>
                  <a:schemeClr val="tx1"/>
                </a:solidFill>
                <a:latin typeface="Tempus Sans ITC" charset="0"/>
                <a:ea typeface="ＭＳ Ｐゴシック" charset="0"/>
              </a:defRPr>
            </a:lvl2pPr>
            <a:lvl3pPr marL="1143000" indent="-228600" eaLnBrk="0" hangingPunct="0">
              <a:defRPr sz="2800" b="1">
                <a:solidFill>
                  <a:schemeClr val="tx1"/>
                </a:solidFill>
                <a:latin typeface="Tempus Sans ITC" charset="0"/>
                <a:ea typeface="ＭＳ Ｐゴシック" charset="0"/>
              </a:defRPr>
            </a:lvl3pPr>
            <a:lvl4pPr marL="1600200" indent="-228600" eaLnBrk="0" hangingPunct="0">
              <a:defRPr sz="2800" b="1">
                <a:solidFill>
                  <a:schemeClr val="tx1"/>
                </a:solidFill>
                <a:latin typeface="Tempus Sans ITC" charset="0"/>
                <a:ea typeface="ＭＳ Ｐゴシック" charset="0"/>
              </a:defRPr>
            </a:lvl4pPr>
            <a:lvl5pPr marL="2057400" indent="-228600" eaLnBrk="0" hangingPunct="0">
              <a:defRPr sz="2800" b="1">
                <a:solidFill>
                  <a:schemeClr val="tx1"/>
                </a:solidFill>
                <a:latin typeface="Tempus Sans ITC" charset="0"/>
                <a:ea typeface="ＭＳ Ｐゴシック" charset="0"/>
              </a:defRPr>
            </a:lvl5pPr>
            <a:lvl6pPr marL="2514600" indent="-228600" eaLnBrk="0" fontAlgn="base" hangingPunct="0">
              <a:spcBef>
                <a:spcPct val="0"/>
              </a:spcBef>
              <a:spcAft>
                <a:spcPct val="0"/>
              </a:spcAft>
              <a:defRPr sz="2800" b="1">
                <a:solidFill>
                  <a:schemeClr val="tx1"/>
                </a:solidFill>
                <a:latin typeface="Tempus Sans ITC" charset="0"/>
                <a:ea typeface="ＭＳ Ｐゴシック" charset="0"/>
              </a:defRPr>
            </a:lvl6pPr>
            <a:lvl7pPr marL="2971800" indent="-228600" eaLnBrk="0" fontAlgn="base" hangingPunct="0">
              <a:spcBef>
                <a:spcPct val="0"/>
              </a:spcBef>
              <a:spcAft>
                <a:spcPct val="0"/>
              </a:spcAft>
              <a:defRPr sz="2800" b="1">
                <a:solidFill>
                  <a:schemeClr val="tx1"/>
                </a:solidFill>
                <a:latin typeface="Tempus Sans ITC" charset="0"/>
                <a:ea typeface="ＭＳ Ｐゴシック" charset="0"/>
              </a:defRPr>
            </a:lvl7pPr>
            <a:lvl8pPr marL="3429000" indent="-228600" eaLnBrk="0" fontAlgn="base" hangingPunct="0">
              <a:spcBef>
                <a:spcPct val="0"/>
              </a:spcBef>
              <a:spcAft>
                <a:spcPct val="0"/>
              </a:spcAft>
              <a:defRPr sz="2800" b="1">
                <a:solidFill>
                  <a:schemeClr val="tx1"/>
                </a:solidFill>
                <a:latin typeface="Tempus Sans ITC" charset="0"/>
                <a:ea typeface="ＭＳ Ｐゴシック" charset="0"/>
              </a:defRPr>
            </a:lvl8pPr>
            <a:lvl9pPr marL="3886200" indent="-228600" eaLnBrk="0" fontAlgn="base" hangingPunct="0">
              <a:spcBef>
                <a:spcPct val="0"/>
              </a:spcBef>
              <a:spcAft>
                <a:spcPct val="0"/>
              </a:spcAft>
              <a:defRPr sz="2800" b="1">
                <a:solidFill>
                  <a:schemeClr val="tx1"/>
                </a:solidFill>
                <a:latin typeface="Tempus Sans ITC" charset="0"/>
                <a:ea typeface="ＭＳ Ｐゴシック" charset="0"/>
              </a:defRPr>
            </a:lvl9pPr>
          </a:lstStyle>
          <a:p>
            <a:pPr algn="ctr" eaLnBrk="1" hangingPunct="1"/>
            <a:r>
              <a:rPr lang="en-US" sz="2000" b="0" dirty="0" smtClean="0">
                <a:latin typeface="Times"/>
                <a:cs typeface="Times"/>
              </a:rPr>
              <a:t>Azul – </a:t>
            </a:r>
            <a:r>
              <a:rPr lang="en-US" sz="2000" b="0" dirty="0">
                <a:latin typeface="Times"/>
                <a:cs typeface="Times"/>
              </a:rPr>
              <a:t>vertical, + </a:t>
            </a:r>
            <a:r>
              <a:rPr lang="en-US" sz="2000" b="0" dirty="0" err="1" smtClean="0">
                <a:latin typeface="Times"/>
                <a:cs typeface="Times"/>
              </a:rPr>
              <a:t>arriba</a:t>
            </a:r>
            <a:endParaRPr lang="en-US" sz="2000" b="0" dirty="0">
              <a:latin typeface="Times"/>
              <a:cs typeface="Times"/>
            </a:endParaRPr>
          </a:p>
        </p:txBody>
      </p:sp>
      <p:sp>
        <p:nvSpPr>
          <p:cNvPr id="3" name="Rectangle 2"/>
          <p:cNvSpPr/>
          <p:nvPr/>
        </p:nvSpPr>
        <p:spPr>
          <a:xfrm>
            <a:off x="2527300" y="622300"/>
            <a:ext cx="3390900" cy="254000"/>
          </a:xfrm>
          <a:prstGeom prst="rect">
            <a:avLst/>
          </a:prstGeom>
          <a:blipFill rotWithShape="1">
            <a:blip r:embed="rId3"/>
            <a:tile tx="0" ty="0" sx="100000" sy="100000" flip="none" algn="tl"/>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latin typeface="Times"/>
              <a:cs typeface="Times"/>
            </a:endParaRPr>
          </a:p>
        </p:txBody>
      </p:sp>
    </p:spTree>
    <p:extLst>
      <p:ext uri="{BB962C8B-B14F-4D97-AF65-F5344CB8AC3E}">
        <p14:creationId xmlns:p14="http://schemas.microsoft.com/office/powerpoint/2010/main" val="3070761336"/>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rotWithShape="1">
          <a:blip r:embed="rId3"/>
          <a:tile tx="0" ty="0" sx="100000" sy="100000" flip="none" algn="tl"/>
        </a:blipFill>
        <a:effectLst/>
      </p:bgPr>
    </p:bg>
    <p:spTree>
      <p:nvGrpSpPr>
        <p:cNvPr id="1" name=""/>
        <p:cNvGrpSpPr/>
        <p:nvPr/>
      </p:nvGrpSpPr>
      <p:grpSpPr>
        <a:xfrm>
          <a:off x="0" y="0"/>
          <a:ext cx="0" cy="0"/>
          <a:chOff x="0" y="0"/>
          <a:chExt cx="0" cy="0"/>
        </a:xfrm>
      </p:grpSpPr>
      <p:pic>
        <p:nvPicPr>
          <p:cNvPr id="2" name="Picture 1" descr="interseismic savage backslip.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66800" y="546100"/>
            <a:ext cx="6998208" cy="5843016"/>
          </a:xfrm>
          <a:prstGeom prst="rect">
            <a:avLst/>
          </a:prstGeom>
        </p:spPr>
      </p:pic>
      <p:sp>
        <p:nvSpPr>
          <p:cNvPr id="22531" name="Text Box 2"/>
          <p:cNvSpPr txBox="1">
            <a:spLocks noChangeArrowheads="1"/>
          </p:cNvSpPr>
          <p:nvPr/>
        </p:nvSpPr>
        <p:spPr bwMode="auto">
          <a:xfrm>
            <a:off x="0" y="0"/>
            <a:ext cx="9144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Tempus Sans ITC" charset="0"/>
                <a:ea typeface="ＭＳ Ｐゴシック" charset="0"/>
                <a:cs typeface="ＭＳ Ｐゴシック" charset="0"/>
              </a:defRPr>
            </a:lvl1pPr>
            <a:lvl2pPr marL="742950" indent="-285750" eaLnBrk="0" hangingPunct="0">
              <a:defRPr sz="2800" b="1">
                <a:solidFill>
                  <a:schemeClr val="tx1"/>
                </a:solidFill>
                <a:latin typeface="Tempus Sans ITC" charset="0"/>
                <a:ea typeface="ＭＳ Ｐゴシック" charset="0"/>
              </a:defRPr>
            </a:lvl2pPr>
            <a:lvl3pPr marL="1143000" indent="-228600" eaLnBrk="0" hangingPunct="0">
              <a:defRPr sz="2800" b="1">
                <a:solidFill>
                  <a:schemeClr val="tx1"/>
                </a:solidFill>
                <a:latin typeface="Tempus Sans ITC" charset="0"/>
                <a:ea typeface="ＭＳ Ｐゴシック" charset="0"/>
              </a:defRPr>
            </a:lvl3pPr>
            <a:lvl4pPr marL="1600200" indent="-228600" eaLnBrk="0" hangingPunct="0">
              <a:defRPr sz="2800" b="1">
                <a:solidFill>
                  <a:schemeClr val="tx1"/>
                </a:solidFill>
                <a:latin typeface="Tempus Sans ITC" charset="0"/>
                <a:ea typeface="ＭＳ Ｐゴシック" charset="0"/>
              </a:defRPr>
            </a:lvl4pPr>
            <a:lvl5pPr marL="2057400" indent="-228600" eaLnBrk="0" hangingPunct="0">
              <a:defRPr sz="2800" b="1">
                <a:solidFill>
                  <a:schemeClr val="tx1"/>
                </a:solidFill>
                <a:latin typeface="Tempus Sans ITC" charset="0"/>
                <a:ea typeface="ＭＳ Ｐゴシック" charset="0"/>
              </a:defRPr>
            </a:lvl5pPr>
            <a:lvl6pPr marL="2514600" indent="-228600" eaLnBrk="0" fontAlgn="base" hangingPunct="0">
              <a:spcBef>
                <a:spcPct val="0"/>
              </a:spcBef>
              <a:spcAft>
                <a:spcPct val="0"/>
              </a:spcAft>
              <a:defRPr sz="2800" b="1">
                <a:solidFill>
                  <a:schemeClr val="tx1"/>
                </a:solidFill>
                <a:latin typeface="Tempus Sans ITC" charset="0"/>
                <a:ea typeface="ＭＳ Ｐゴシック" charset="0"/>
              </a:defRPr>
            </a:lvl6pPr>
            <a:lvl7pPr marL="2971800" indent="-228600" eaLnBrk="0" fontAlgn="base" hangingPunct="0">
              <a:spcBef>
                <a:spcPct val="0"/>
              </a:spcBef>
              <a:spcAft>
                <a:spcPct val="0"/>
              </a:spcAft>
              <a:defRPr sz="2800" b="1">
                <a:solidFill>
                  <a:schemeClr val="tx1"/>
                </a:solidFill>
                <a:latin typeface="Tempus Sans ITC" charset="0"/>
                <a:ea typeface="ＭＳ Ｐゴシック" charset="0"/>
              </a:defRPr>
            </a:lvl7pPr>
            <a:lvl8pPr marL="3429000" indent="-228600" eaLnBrk="0" fontAlgn="base" hangingPunct="0">
              <a:spcBef>
                <a:spcPct val="0"/>
              </a:spcBef>
              <a:spcAft>
                <a:spcPct val="0"/>
              </a:spcAft>
              <a:defRPr sz="2800" b="1">
                <a:solidFill>
                  <a:schemeClr val="tx1"/>
                </a:solidFill>
                <a:latin typeface="Tempus Sans ITC" charset="0"/>
                <a:ea typeface="ＭＳ Ｐゴシック" charset="0"/>
              </a:defRPr>
            </a:lvl8pPr>
            <a:lvl9pPr marL="3886200" indent="-228600" eaLnBrk="0" fontAlgn="base" hangingPunct="0">
              <a:spcBef>
                <a:spcPct val="0"/>
              </a:spcBef>
              <a:spcAft>
                <a:spcPct val="0"/>
              </a:spcAft>
              <a:defRPr sz="2800" b="1">
                <a:solidFill>
                  <a:schemeClr val="tx1"/>
                </a:solidFill>
                <a:latin typeface="Tempus Sans ITC" charset="0"/>
                <a:ea typeface="ＭＳ Ｐゴシック" charset="0"/>
              </a:defRPr>
            </a:lvl9pPr>
          </a:lstStyle>
          <a:p>
            <a:pPr algn="ctr" eaLnBrk="1" hangingPunct="1">
              <a:spcBef>
                <a:spcPct val="50000"/>
              </a:spcBef>
            </a:pPr>
            <a:r>
              <a:rPr lang="es-ES_tradnl" b="0" dirty="0" smtClean="0">
                <a:latin typeface="Times New Roman"/>
                <a:cs typeface="Times New Roman"/>
              </a:rPr>
              <a:t>Hacer andar el sismo en reverso (marcha-atrás).</a:t>
            </a:r>
            <a:endParaRPr lang="es-ES_tradnl" b="0" dirty="0">
              <a:latin typeface="Times New Roman"/>
              <a:cs typeface="Times New Roman"/>
            </a:endParaRPr>
          </a:p>
        </p:txBody>
      </p:sp>
      <p:sp>
        <p:nvSpPr>
          <p:cNvPr id="22532" name="Text Box 2"/>
          <p:cNvSpPr txBox="1">
            <a:spLocks noChangeArrowheads="1"/>
          </p:cNvSpPr>
          <p:nvPr/>
        </p:nvSpPr>
        <p:spPr bwMode="auto">
          <a:xfrm>
            <a:off x="0" y="6324600"/>
            <a:ext cx="91440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Tempus Sans ITC" charset="0"/>
                <a:ea typeface="ＭＳ Ｐゴシック" charset="0"/>
                <a:cs typeface="ＭＳ Ｐゴシック" charset="0"/>
              </a:defRPr>
            </a:lvl1pPr>
            <a:lvl2pPr marL="742950" indent="-285750" eaLnBrk="0" hangingPunct="0">
              <a:defRPr sz="2800" b="1">
                <a:solidFill>
                  <a:schemeClr val="tx1"/>
                </a:solidFill>
                <a:latin typeface="Tempus Sans ITC" charset="0"/>
                <a:ea typeface="ＭＳ Ｐゴシック" charset="0"/>
              </a:defRPr>
            </a:lvl2pPr>
            <a:lvl3pPr marL="1143000" indent="-228600" eaLnBrk="0" hangingPunct="0">
              <a:defRPr sz="2800" b="1">
                <a:solidFill>
                  <a:schemeClr val="tx1"/>
                </a:solidFill>
                <a:latin typeface="Tempus Sans ITC" charset="0"/>
                <a:ea typeface="ＭＳ Ｐゴシック" charset="0"/>
              </a:defRPr>
            </a:lvl3pPr>
            <a:lvl4pPr marL="1600200" indent="-228600" eaLnBrk="0" hangingPunct="0">
              <a:defRPr sz="2800" b="1">
                <a:solidFill>
                  <a:schemeClr val="tx1"/>
                </a:solidFill>
                <a:latin typeface="Tempus Sans ITC" charset="0"/>
                <a:ea typeface="ＭＳ Ｐゴシック" charset="0"/>
              </a:defRPr>
            </a:lvl4pPr>
            <a:lvl5pPr marL="2057400" indent="-228600" eaLnBrk="0" hangingPunct="0">
              <a:defRPr sz="2800" b="1">
                <a:solidFill>
                  <a:schemeClr val="tx1"/>
                </a:solidFill>
                <a:latin typeface="Tempus Sans ITC" charset="0"/>
                <a:ea typeface="ＭＳ Ｐゴシック" charset="0"/>
              </a:defRPr>
            </a:lvl5pPr>
            <a:lvl6pPr marL="2514600" indent="-228600" eaLnBrk="0" fontAlgn="base" hangingPunct="0">
              <a:spcBef>
                <a:spcPct val="0"/>
              </a:spcBef>
              <a:spcAft>
                <a:spcPct val="0"/>
              </a:spcAft>
              <a:defRPr sz="2800" b="1">
                <a:solidFill>
                  <a:schemeClr val="tx1"/>
                </a:solidFill>
                <a:latin typeface="Tempus Sans ITC" charset="0"/>
                <a:ea typeface="ＭＳ Ｐゴシック" charset="0"/>
              </a:defRPr>
            </a:lvl6pPr>
            <a:lvl7pPr marL="2971800" indent="-228600" eaLnBrk="0" fontAlgn="base" hangingPunct="0">
              <a:spcBef>
                <a:spcPct val="0"/>
              </a:spcBef>
              <a:spcAft>
                <a:spcPct val="0"/>
              </a:spcAft>
              <a:defRPr sz="2800" b="1">
                <a:solidFill>
                  <a:schemeClr val="tx1"/>
                </a:solidFill>
                <a:latin typeface="Tempus Sans ITC" charset="0"/>
                <a:ea typeface="ＭＳ Ｐゴシック" charset="0"/>
              </a:defRPr>
            </a:lvl7pPr>
            <a:lvl8pPr marL="3429000" indent="-228600" eaLnBrk="0" fontAlgn="base" hangingPunct="0">
              <a:spcBef>
                <a:spcPct val="0"/>
              </a:spcBef>
              <a:spcAft>
                <a:spcPct val="0"/>
              </a:spcAft>
              <a:defRPr sz="2800" b="1">
                <a:solidFill>
                  <a:schemeClr val="tx1"/>
                </a:solidFill>
                <a:latin typeface="Tempus Sans ITC" charset="0"/>
                <a:ea typeface="ＭＳ Ｐゴシック" charset="0"/>
              </a:defRPr>
            </a:lvl8pPr>
            <a:lvl9pPr marL="3886200" indent="-228600" eaLnBrk="0" fontAlgn="base" hangingPunct="0">
              <a:spcBef>
                <a:spcPct val="0"/>
              </a:spcBef>
              <a:spcAft>
                <a:spcPct val="0"/>
              </a:spcAft>
              <a:defRPr sz="2800" b="1">
                <a:solidFill>
                  <a:schemeClr val="tx1"/>
                </a:solidFill>
                <a:latin typeface="Tempus Sans ITC" charset="0"/>
                <a:ea typeface="ＭＳ Ｐゴシック" charset="0"/>
              </a:defRPr>
            </a:lvl9pPr>
          </a:lstStyle>
          <a:p>
            <a:pPr algn="ctr" eaLnBrk="1" hangingPunct="1">
              <a:spcBef>
                <a:spcPct val="50000"/>
              </a:spcBef>
            </a:pPr>
            <a:r>
              <a:rPr lang="en-US" b="0" dirty="0" err="1" smtClean="0">
                <a:latin typeface="Times New Roman"/>
                <a:cs typeface="Times New Roman"/>
              </a:rPr>
              <a:t>Tectonica+</a:t>
            </a:r>
            <a:r>
              <a:rPr lang="en-US" b="0" u="sng" dirty="0" err="1" smtClean="0">
                <a:latin typeface="Times New Roman"/>
                <a:ea typeface="Papyrus" charset="0"/>
                <a:cs typeface="Times New Roman"/>
              </a:rPr>
              <a:t>Perturbación</a:t>
            </a:r>
            <a:r>
              <a:rPr lang="en-US" b="0" u="sng" dirty="0" smtClean="0">
                <a:latin typeface="Times New Roman"/>
                <a:ea typeface="Papyrus" charset="0"/>
                <a:cs typeface="Times New Roman"/>
              </a:rPr>
              <a:t> </a:t>
            </a:r>
            <a:r>
              <a:rPr lang="en-US" b="0" u="sng" dirty="0" err="1">
                <a:latin typeface="Times New Roman"/>
                <a:ea typeface="Papyrus" charset="0"/>
                <a:cs typeface="Times New Roman"/>
              </a:rPr>
              <a:t>Elastica</a:t>
            </a:r>
            <a:r>
              <a:rPr lang="en-US" b="0" u="sng" dirty="0">
                <a:latin typeface="Times New Roman"/>
                <a:ea typeface="Papyrus" charset="0"/>
                <a:cs typeface="Times New Roman"/>
              </a:rPr>
              <a:t> </a:t>
            </a:r>
            <a:r>
              <a:rPr lang="en-US" sz="2000" b="0" dirty="0" smtClean="0">
                <a:latin typeface="Times New Roman"/>
                <a:cs typeface="Times New Roman"/>
              </a:rPr>
              <a:t>(</a:t>
            </a:r>
            <a:r>
              <a:rPr lang="en-US" sz="2000" b="0" dirty="0" err="1" smtClean="0">
                <a:latin typeface="Times New Roman"/>
                <a:cs typeface="Times New Roman"/>
              </a:rPr>
              <a:t>funciona</a:t>
            </a:r>
            <a:r>
              <a:rPr lang="en-US" sz="2000" b="0" dirty="0" smtClean="0">
                <a:latin typeface="Times New Roman"/>
                <a:cs typeface="Times New Roman"/>
              </a:rPr>
              <a:t> </a:t>
            </a:r>
            <a:r>
              <a:rPr lang="en-US" sz="2000" b="0" dirty="0" err="1" smtClean="0">
                <a:latin typeface="Times New Roman"/>
                <a:cs typeface="Times New Roman"/>
              </a:rPr>
              <a:t>por</a:t>
            </a:r>
            <a:r>
              <a:rPr lang="en-US" sz="2000" b="0" dirty="0" smtClean="0">
                <a:latin typeface="Times New Roman"/>
                <a:cs typeface="Times New Roman"/>
              </a:rPr>
              <a:t> el horizontal, no el vertical)</a:t>
            </a:r>
            <a:endParaRPr lang="en-US" sz="2000" b="0" u="sng" dirty="0">
              <a:latin typeface="Times New Roman"/>
              <a:cs typeface="Times New Roman"/>
            </a:endParaRPr>
          </a:p>
        </p:txBody>
      </p:sp>
      <p:cxnSp>
        <p:nvCxnSpPr>
          <p:cNvPr id="19" name="Straight Arrow Connector 18"/>
          <p:cNvCxnSpPr/>
          <p:nvPr/>
        </p:nvCxnSpPr>
        <p:spPr>
          <a:xfrm rot="10800000">
            <a:off x="3200400" y="1066800"/>
            <a:ext cx="533400" cy="228600"/>
          </a:xfrm>
          <a:prstGeom prst="straightConnector1">
            <a:avLst/>
          </a:prstGeom>
          <a:ln>
            <a:solidFill>
              <a:schemeClr val="bg1"/>
            </a:solidFill>
            <a:tailEnd type="arrow"/>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a:off x="3429000" y="914400"/>
            <a:ext cx="533400" cy="228600"/>
          </a:xfrm>
          <a:prstGeom prst="straightConnector1">
            <a:avLst/>
          </a:prstGeom>
          <a:ln>
            <a:solidFill>
              <a:schemeClr val="bg1"/>
            </a:solidFill>
            <a:tailEnd type="arrow"/>
          </a:ln>
        </p:spPr>
        <p:style>
          <a:lnRef idx="2">
            <a:schemeClr val="accent1"/>
          </a:lnRef>
          <a:fillRef idx="0">
            <a:schemeClr val="accent1"/>
          </a:fillRef>
          <a:effectRef idx="1">
            <a:schemeClr val="accent1"/>
          </a:effectRef>
          <a:fontRef idx="minor">
            <a:schemeClr val="tx1"/>
          </a:fontRef>
        </p:style>
      </p:cxnSp>
      <p:sp>
        <p:nvSpPr>
          <p:cNvPr id="22535" name="TextBox 20"/>
          <p:cNvSpPr txBox="1">
            <a:spLocks noChangeArrowheads="1"/>
          </p:cNvSpPr>
          <p:nvPr/>
        </p:nvSpPr>
        <p:spPr bwMode="auto">
          <a:xfrm>
            <a:off x="3848100" y="825500"/>
            <a:ext cx="25400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b="1">
                <a:solidFill>
                  <a:schemeClr val="tx1"/>
                </a:solidFill>
                <a:latin typeface="Tempus Sans ITC" charset="0"/>
                <a:ea typeface="ＭＳ Ｐゴシック" charset="0"/>
                <a:cs typeface="ＭＳ Ｐゴシック" charset="0"/>
              </a:defRPr>
            </a:lvl1pPr>
            <a:lvl2pPr marL="742950" indent="-285750" eaLnBrk="0" hangingPunct="0">
              <a:defRPr sz="2800" b="1">
                <a:solidFill>
                  <a:schemeClr val="tx1"/>
                </a:solidFill>
                <a:latin typeface="Tempus Sans ITC" charset="0"/>
                <a:ea typeface="ＭＳ Ｐゴシック" charset="0"/>
              </a:defRPr>
            </a:lvl2pPr>
            <a:lvl3pPr marL="1143000" indent="-228600" eaLnBrk="0" hangingPunct="0">
              <a:defRPr sz="2800" b="1">
                <a:solidFill>
                  <a:schemeClr val="tx1"/>
                </a:solidFill>
                <a:latin typeface="Tempus Sans ITC" charset="0"/>
                <a:ea typeface="ＭＳ Ｐゴシック" charset="0"/>
              </a:defRPr>
            </a:lvl3pPr>
            <a:lvl4pPr marL="1600200" indent="-228600" eaLnBrk="0" hangingPunct="0">
              <a:defRPr sz="2800" b="1">
                <a:solidFill>
                  <a:schemeClr val="tx1"/>
                </a:solidFill>
                <a:latin typeface="Tempus Sans ITC" charset="0"/>
                <a:ea typeface="ＭＳ Ｐゴシック" charset="0"/>
              </a:defRPr>
            </a:lvl4pPr>
            <a:lvl5pPr marL="2057400" indent="-228600" eaLnBrk="0" hangingPunct="0">
              <a:defRPr sz="2800" b="1">
                <a:solidFill>
                  <a:schemeClr val="tx1"/>
                </a:solidFill>
                <a:latin typeface="Tempus Sans ITC" charset="0"/>
                <a:ea typeface="ＭＳ Ｐゴシック" charset="0"/>
              </a:defRPr>
            </a:lvl5pPr>
            <a:lvl6pPr marL="2514600" indent="-228600" eaLnBrk="0" fontAlgn="base" hangingPunct="0">
              <a:spcBef>
                <a:spcPct val="0"/>
              </a:spcBef>
              <a:spcAft>
                <a:spcPct val="0"/>
              </a:spcAft>
              <a:defRPr sz="2800" b="1">
                <a:solidFill>
                  <a:schemeClr val="tx1"/>
                </a:solidFill>
                <a:latin typeface="Tempus Sans ITC" charset="0"/>
                <a:ea typeface="ＭＳ Ｐゴシック" charset="0"/>
              </a:defRPr>
            </a:lvl6pPr>
            <a:lvl7pPr marL="2971800" indent="-228600" eaLnBrk="0" fontAlgn="base" hangingPunct="0">
              <a:spcBef>
                <a:spcPct val="0"/>
              </a:spcBef>
              <a:spcAft>
                <a:spcPct val="0"/>
              </a:spcAft>
              <a:defRPr sz="2800" b="1">
                <a:solidFill>
                  <a:schemeClr val="tx1"/>
                </a:solidFill>
                <a:latin typeface="Tempus Sans ITC" charset="0"/>
                <a:ea typeface="ＭＳ Ｐゴシック" charset="0"/>
              </a:defRPr>
            </a:lvl7pPr>
            <a:lvl8pPr marL="3429000" indent="-228600" eaLnBrk="0" fontAlgn="base" hangingPunct="0">
              <a:spcBef>
                <a:spcPct val="0"/>
              </a:spcBef>
              <a:spcAft>
                <a:spcPct val="0"/>
              </a:spcAft>
              <a:defRPr sz="2800" b="1">
                <a:solidFill>
                  <a:schemeClr val="tx1"/>
                </a:solidFill>
                <a:latin typeface="Tempus Sans ITC" charset="0"/>
                <a:ea typeface="ＭＳ Ｐゴシック" charset="0"/>
              </a:defRPr>
            </a:lvl8pPr>
            <a:lvl9pPr marL="3886200" indent="-228600" eaLnBrk="0" fontAlgn="base" hangingPunct="0">
              <a:spcBef>
                <a:spcPct val="0"/>
              </a:spcBef>
              <a:spcAft>
                <a:spcPct val="0"/>
              </a:spcAft>
              <a:defRPr sz="2800" b="1">
                <a:solidFill>
                  <a:schemeClr val="tx1"/>
                </a:solidFill>
                <a:latin typeface="Tempus Sans ITC" charset="0"/>
                <a:ea typeface="ＭＳ Ｐゴシック" charset="0"/>
              </a:defRPr>
            </a:lvl9pPr>
          </a:lstStyle>
          <a:p>
            <a:pPr algn="ctr" eaLnBrk="1" hangingPunct="1"/>
            <a:r>
              <a:rPr lang="en-US" sz="2000" b="0" dirty="0" smtClean="0">
                <a:latin typeface="Times New Roman"/>
                <a:cs typeface="Times New Roman"/>
              </a:rPr>
              <a:t>+, </a:t>
            </a:r>
            <a:r>
              <a:rPr lang="en-US" sz="2000" b="0" dirty="0" err="1" smtClean="0">
                <a:latin typeface="Times New Roman"/>
                <a:cs typeface="Times New Roman"/>
              </a:rPr>
              <a:t>roja</a:t>
            </a:r>
            <a:r>
              <a:rPr lang="en-US" sz="2000" b="0" dirty="0" smtClean="0">
                <a:latin typeface="Times New Roman"/>
                <a:cs typeface="Times New Roman"/>
              </a:rPr>
              <a:t> </a:t>
            </a:r>
            <a:r>
              <a:rPr lang="mr-IN" sz="2000" b="0" dirty="0" smtClean="0">
                <a:latin typeface="Times New Roman"/>
                <a:cs typeface="Times New Roman"/>
              </a:rPr>
              <a:t>–</a:t>
            </a:r>
            <a:r>
              <a:rPr lang="en-US" sz="2000" b="0" dirty="0" smtClean="0">
                <a:latin typeface="Times New Roman"/>
                <a:cs typeface="Times New Roman"/>
              </a:rPr>
              <a:t> a la </a:t>
            </a:r>
            <a:r>
              <a:rPr lang="en-US" sz="2000" b="0" dirty="0" err="1" smtClean="0">
                <a:latin typeface="Times New Roman"/>
                <a:cs typeface="Times New Roman"/>
              </a:rPr>
              <a:t>derecha</a:t>
            </a:r>
            <a:endParaRPr lang="en-US" sz="2000" b="0" dirty="0">
              <a:latin typeface="Times New Roman"/>
              <a:cs typeface="Times New Roman"/>
            </a:endParaRPr>
          </a:p>
        </p:txBody>
      </p:sp>
      <p:sp>
        <p:nvSpPr>
          <p:cNvPr id="22536" name="TextBox 21"/>
          <p:cNvSpPr txBox="1">
            <a:spLocks noChangeArrowheads="1"/>
          </p:cNvSpPr>
          <p:nvPr/>
        </p:nvSpPr>
        <p:spPr bwMode="auto">
          <a:xfrm>
            <a:off x="3492500" y="3759200"/>
            <a:ext cx="24384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b="1">
                <a:solidFill>
                  <a:schemeClr val="tx1"/>
                </a:solidFill>
                <a:latin typeface="Tempus Sans ITC" charset="0"/>
                <a:ea typeface="ＭＳ Ｐゴシック" charset="0"/>
                <a:cs typeface="ＭＳ Ｐゴシック" charset="0"/>
              </a:defRPr>
            </a:lvl1pPr>
            <a:lvl2pPr marL="742950" indent="-285750" eaLnBrk="0" hangingPunct="0">
              <a:defRPr sz="2800" b="1">
                <a:solidFill>
                  <a:schemeClr val="tx1"/>
                </a:solidFill>
                <a:latin typeface="Tempus Sans ITC" charset="0"/>
                <a:ea typeface="ＭＳ Ｐゴシック" charset="0"/>
              </a:defRPr>
            </a:lvl2pPr>
            <a:lvl3pPr marL="1143000" indent="-228600" eaLnBrk="0" hangingPunct="0">
              <a:defRPr sz="2800" b="1">
                <a:solidFill>
                  <a:schemeClr val="tx1"/>
                </a:solidFill>
                <a:latin typeface="Tempus Sans ITC" charset="0"/>
                <a:ea typeface="ＭＳ Ｐゴシック" charset="0"/>
              </a:defRPr>
            </a:lvl3pPr>
            <a:lvl4pPr marL="1600200" indent="-228600" eaLnBrk="0" hangingPunct="0">
              <a:defRPr sz="2800" b="1">
                <a:solidFill>
                  <a:schemeClr val="tx1"/>
                </a:solidFill>
                <a:latin typeface="Tempus Sans ITC" charset="0"/>
                <a:ea typeface="ＭＳ Ｐゴシック" charset="0"/>
              </a:defRPr>
            </a:lvl4pPr>
            <a:lvl5pPr marL="2057400" indent="-228600" eaLnBrk="0" hangingPunct="0">
              <a:defRPr sz="2800" b="1">
                <a:solidFill>
                  <a:schemeClr val="tx1"/>
                </a:solidFill>
                <a:latin typeface="Tempus Sans ITC" charset="0"/>
                <a:ea typeface="ＭＳ Ｐゴシック" charset="0"/>
              </a:defRPr>
            </a:lvl5pPr>
            <a:lvl6pPr marL="2514600" indent="-228600" eaLnBrk="0" fontAlgn="base" hangingPunct="0">
              <a:spcBef>
                <a:spcPct val="0"/>
              </a:spcBef>
              <a:spcAft>
                <a:spcPct val="0"/>
              </a:spcAft>
              <a:defRPr sz="2800" b="1">
                <a:solidFill>
                  <a:schemeClr val="tx1"/>
                </a:solidFill>
                <a:latin typeface="Tempus Sans ITC" charset="0"/>
                <a:ea typeface="ＭＳ Ｐゴシック" charset="0"/>
              </a:defRPr>
            </a:lvl6pPr>
            <a:lvl7pPr marL="2971800" indent="-228600" eaLnBrk="0" fontAlgn="base" hangingPunct="0">
              <a:spcBef>
                <a:spcPct val="0"/>
              </a:spcBef>
              <a:spcAft>
                <a:spcPct val="0"/>
              </a:spcAft>
              <a:defRPr sz="2800" b="1">
                <a:solidFill>
                  <a:schemeClr val="tx1"/>
                </a:solidFill>
                <a:latin typeface="Tempus Sans ITC" charset="0"/>
                <a:ea typeface="ＭＳ Ｐゴシック" charset="0"/>
              </a:defRPr>
            </a:lvl7pPr>
            <a:lvl8pPr marL="3429000" indent="-228600" eaLnBrk="0" fontAlgn="base" hangingPunct="0">
              <a:spcBef>
                <a:spcPct val="0"/>
              </a:spcBef>
              <a:spcAft>
                <a:spcPct val="0"/>
              </a:spcAft>
              <a:defRPr sz="2800" b="1">
                <a:solidFill>
                  <a:schemeClr val="tx1"/>
                </a:solidFill>
                <a:latin typeface="Tempus Sans ITC" charset="0"/>
                <a:ea typeface="ＭＳ Ｐゴシック" charset="0"/>
              </a:defRPr>
            </a:lvl8pPr>
            <a:lvl9pPr marL="3886200" indent="-228600" eaLnBrk="0" fontAlgn="base" hangingPunct="0">
              <a:spcBef>
                <a:spcPct val="0"/>
              </a:spcBef>
              <a:spcAft>
                <a:spcPct val="0"/>
              </a:spcAft>
              <a:defRPr sz="2800" b="1">
                <a:solidFill>
                  <a:schemeClr val="tx1"/>
                </a:solidFill>
                <a:latin typeface="Tempus Sans ITC" charset="0"/>
                <a:ea typeface="ＭＳ Ｐゴシック" charset="0"/>
              </a:defRPr>
            </a:lvl9pPr>
          </a:lstStyle>
          <a:p>
            <a:pPr algn="ctr" eaLnBrk="1" hangingPunct="1"/>
            <a:r>
              <a:rPr lang="en-US" sz="2000" b="0" dirty="0" smtClean="0">
                <a:latin typeface="Times New Roman"/>
                <a:cs typeface="Times New Roman"/>
              </a:rPr>
              <a:t>+, </a:t>
            </a:r>
            <a:r>
              <a:rPr lang="en-US" sz="2000" b="0" dirty="0">
                <a:latin typeface="Times New Roman"/>
                <a:cs typeface="Times New Roman"/>
              </a:rPr>
              <a:t>red </a:t>
            </a:r>
            <a:r>
              <a:rPr lang="mr-IN" sz="2000" b="0" dirty="0" smtClean="0">
                <a:latin typeface="Times New Roman"/>
                <a:cs typeface="Times New Roman"/>
              </a:rPr>
              <a:t>–</a:t>
            </a:r>
            <a:r>
              <a:rPr lang="en-US" sz="2000" b="0" dirty="0" smtClean="0">
                <a:latin typeface="Times New Roman"/>
                <a:cs typeface="Times New Roman"/>
              </a:rPr>
              <a:t> </a:t>
            </a:r>
            <a:r>
              <a:rPr lang="en-US" sz="2000" b="0" dirty="0" err="1" smtClean="0">
                <a:latin typeface="Times New Roman"/>
                <a:cs typeface="Times New Roman"/>
              </a:rPr>
              <a:t>arriba</a:t>
            </a:r>
            <a:endParaRPr lang="en-US" sz="2000" b="0" dirty="0">
              <a:latin typeface="Times New Roman"/>
              <a:cs typeface="Times New Roman"/>
            </a:endParaRPr>
          </a:p>
        </p:txBody>
      </p:sp>
      <p:sp>
        <p:nvSpPr>
          <p:cNvPr id="22537" name="TextBox 22"/>
          <p:cNvSpPr txBox="1">
            <a:spLocks noChangeArrowheads="1"/>
          </p:cNvSpPr>
          <p:nvPr/>
        </p:nvSpPr>
        <p:spPr bwMode="auto">
          <a:xfrm>
            <a:off x="5334000" y="1066800"/>
            <a:ext cx="1600200" cy="347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Tempus Sans ITC" charset="0"/>
                <a:ea typeface="ＭＳ Ｐゴシック" charset="0"/>
                <a:cs typeface="ＭＳ Ｐゴシック" charset="0"/>
              </a:defRPr>
            </a:lvl1pPr>
            <a:lvl2pPr marL="742950" indent="-285750" eaLnBrk="0" hangingPunct="0">
              <a:defRPr sz="2800" b="1">
                <a:solidFill>
                  <a:schemeClr val="tx1"/>
                </a:solidFill>
                <a:latin typeface="Tempus Sans ITC" charset="0"/>
                <a:ea typeface="ＭＳ Ｐゴシック" charset="0"/>
              </a:defRPr>
            </a:lvl2pPr>
            <a:lvl3pPr marL="1143000" indent="-228600" eaLnBrk="0" hangingPunct="0">
              <a:defRPr sz="2800" b="1">
                <a:solidFill>
                  <a:schemeClr val="tx1"/>
                </a:solidFill>
                <a:latin typeface="Tempus Sans ITC" charset="0"/>
                <a:ea typeface="ＭＳ Ｐゴシック" charset="0"/>
              </a:defRPr>
            </a:lvl3pPr>
            <a:lvl4pPr marL="1600200" indent="-228600" eaLnBrk="0" hangingPunct="0">
              <a:defRPr sz="2800" b="1">
                <a:solidFill>
                  <a:schemeClr val="tx1"/>
                </a:solidFill>
                <a:latin typeface="Tempus Sans ITC" charset="0"/>
                <a:ea typeface="ＭＳ Ｐゴシック" charset="0"/>
              </a:defRPr>
            </a:lvl4pPr>
            <a:lvl5pPr marL="2057400" indent="-228600" eaLnBrk="0" hangingPunct="0">
              <a:defRPr sz="2800" b="1">
                <a:solidFill>
                  <a:schemeClr val="tx1"/>
                </a:solidFill>
                <a:latin typeface="Tempus Sans ITC" charset="0"/>
                <a:ea typeface="ＭＳ Ｐゴシック" charset="0"/>
              </a:defRPr>
            </a:lvl5pPr>
            <a:lvl6pPr marL="2514600" indent="-228600" eaLnBrk="0" fontAlgn="base" hangingPunct="0">
              <a:spcBef>
                <a:spcPct val="0"/>
              </a:spcBef>
              <a:spcAft>
                <a:spcPct val="0"/>
              </a:spcAft>
              <a:defRPr sz="2800" b="1">
                <a:solidFill>
                  <a:schemeClr val="tx1"/>
                </a:solidFill>
                <a:latin typeface="Tempus Sans ITC" charset="0"/>
                <a:ea typeface="ＭＳ Ｐゴシック" charset="0"/>
              </a:defRPr>
            </a:lvl6pPr>
            <a:lvl7pPr marL="2971800" indent="-228600" eaLnBrk="0" fontAlgn="base" hangingPunct="0">
              <a:spcBef>
                <a:spcPct val="0"/>
              </a:spcBef>
              <a:spcAft>
                <a:spcPct val="0"/>
              </a:spcAft>
              <a:defRPr sz="2800" b="1">
                <a:solidFill>
                  <a:schemeClr val="tx1"/>
                </a:solidFill>
                <a:latin typeface="Tempus Sans ITC" charset="0"/>
                <a:ea typeface="ＭＳ Ｐゴシック" charset="0"/>
              </a:defRPr>
            </a:lvl7pPr>
            <a:lvl8pPr marL="3429000" indent="-228600" eaLnBrk="0" fontAlgn="base" hangingPunct="0">
              <a:spcBef>
                <a:spcPct val="0"/>
              </a:spcBef>
              <a:spcAft>
                <a:spcPct val="0"/>
              </a:spcAft>
              <a:defRPr sz="2800" b="1">
                <a:solidFill>
                  <a:schemeClr val="tx1"/>
                </a:solidFill>
                <a:latin typeface="Tempus Sans ITC" charset="0"/>
                <a:ea typeface="ＭＳ Ｐゴシック" charset="0"/>
              </a:defRPr>
            </a:lvl8pPr>
            <a:lvl9pPr marL="3886200" indent="-228600" eaLnBrk="0" fontAlgn="base" hangingPunct="0">
              <a:spcBef>
                <a:spcPct val="0"/>
              </a:spcBef>
              <a:spcAft>
                <a:spcPct val="0"/>
              </a:spcAft>
              <a:defRPr sz="2800" b="1">
                <a:solidFill>
                  <a:schemeClr val="tx1"/>
                </a:solidFill>
                <a:latin typeface="Tempus Sans ITC" charset="0"/>
                <a:ea typeface="ＭＳ Ｐゴシック" charset="0"/>
              </a:defRPr>
            </a:lvl9pPr>
          </a:lstStyle>
          <a:p>
            <a:pPr algn="ctr" eaLnBrk="1" hangingPunct="1"/>
            <a:r>
              <a:rPr lang="en-US" sz="2000" b="0" dirty="0">
                <a:latin typeface="Times New Roman"/>
                <a:cs typeface="Times New Roman"/>
              </a:rPr>
              <a:t>Horizontal X</a:t>
            </a:r>
          </a:p>
          <a:p>
            <a:pPr algn="ctr" eaLnBrk="1" hangingPunct="1"/>
            <a:endParaRPr lang="en-US" sz="2000" b="0" dirty="0">
              <a:latin typeface="Times New Roman"/>
              <a:cs typeface="Times New Roman"/>
            </a:endParaRPr>
          </a:p>
          <a:p>
            <a:pPr algn="ctr" eaLnBrk="1" hangingPunct="1"/>
            <a:endParaRPr lang="en-US" sz="2000" b="0" dirty="0">
              <a:latin typeface="Times New Roman"/>
              <a:cs typeface="Times New Roman"/>
            </a:endParaRPr>
          </a:p>
          <a:p>
            <a:pPr algn="ctr" eaLnBrk="1" hangingPunct="1"/>
            <a:endParaRPr lang="en-US" sz="2000" b="0" dirty="0">
              <a:latin typeface="Times New Roman"/>
              <a:cs typeface="Times New Roman"/>
            </a:endParaRPr>
          </a:p>
          <a:p>
            <a:pPr algn="ctr" eaLnBrk="1" hangingPunct="1"/>
            <a:endParaRPr lang="en-US" sz="2000" b="0" dirty="0">
              <a:latin typeface="Times New Roman"/>
              <a:cs typeface="Times New Roman"/>
            </a:endParaRPr>
          </a:p>
          <a:p>
            <a:pPr algn="ctr" eaLnBrk="1" hangingPunct="1"/>
            <a:r>
              <a:rPr lang="en-US" sz="2000" b="0" dirty="0" smtClean="0">
                <a:latin typeface="Times New Roman"/>
                <a:cs typeface="Times New Roman"/>
              </a:rPr>
              <a:t>Horizontal </a:t>
            </a:r>
            <a:r>
              <a:rPr lang="en-US" sz="2000" b="0" dirty="0">
                <a:latin typeface="Times New Roman"/>
                <a:cs typeface="Times New Roman"/>
              </a:rPr>
              <a:t>Y</a:t>
            </a:r>
          </a:p>
          <a:p>
            <a:pPr algn="ctr" eaLnBrk="1" hangingPunct="1"/>
            <a:endParaRPr lang="en-US" sz="2000" b="0" dirty="0">
              <a:latin typeface="Times New Roman"/>
              <a:cs typeface="Times New Roman"/>
            </a:endParaRPr>
          </a:p>
          <a:p>
            <a:pPr algn="ctr" eaLnBrk="1" hangingPunct="1"/>
            <a:endParaRPr lang="en-US" sz="2000" b="0" dirty="0">
              <a:latin typeface="Times New Roman"/>
              <a:cs typeface="Times New Roman"/>
            </a:endParaRPr>
          </a:p>
          <a:p>
            <a:pPr algn="ctr" eaLnBrk="1" hangingPunct="1"/>
            <a:endParaRPr lang="en-US" sz="2000" b="0" dirty="0">
              <a:latin typeface="Times New Roman"/>
              <a:cs typeface="Times New Roman"/>
            </a:endParaRPr>
          </a:p>
          <a:p>
            <a:pPr algn="ctr" eaLnBrk="1" hangingPunct="1"/>
            <a:endParaRPr lang="en-US" sz="2000" b="0" dirty="0">
              <a:latin typeface="Times New Roman"/>
              <a:cs typeface="Times New Roman"/>
            </a:endParaRPr>
          </a:p>
          <a:p>
            <a:pPr algn="ctr" eaLnBrk="1" hangingPunct="1"/>
            <a:r>
              <a:rPr lang="en-US" sz="2000" b="0" dirty="0" smtClean="0">
                <a:latin typeface="Times New Roman"/>
                <a:cs typeface="Times New Roman"/>
              </a:rPr>
              <a:t>Vertical </a:t>
            </a:r>
            <a:r>
              <a:rPr lang="en-US" sz="2000" b="0" dirty="0">
                <a:latin typeface="Times New Roman"/>
                <a:cs typeface="Times New Roman"/>
              </a:rPr>
              <a:t>Z</a:t>
            </a:r>
          </a:p>
        </p:txBody>
      </p:sp>
      <p:sp>
        <p:nvSpPr>
          <p:cNvPr id="22538" name="TextBox 23"/>
          <p:cNvSpPr txBox="1">
            <a:spLocks noChangeArrowheads="1"/>
          </p:cNvSpPr>
          <p:nvPr/>
        </p:nvSpPr>
        <p:spPr bwMode="auto">
          <a:xfrm>
            <a:off x="4038600" y="5181600"/>
            <a:ext cx="31750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b="1">
                <a:solidFill>
                  <a:schemeClr val="tx1"/>
                </a:solidFill>
                <a:latin typeface="Tempus Sans ITC" charset="0"/>
                <a:ea typeface="ＭＳ Ｐゴシック" charset="0"/>
                <a:cs typeface="ＭＳ Ｐゴシック" charset="0"/>
              </a:defRPr>
            </a:lvl1pPr>
            <a:lvl2pPr marL="742950" indent="-285750" eaLnBrk="0" hangingPunct="0">
              <a:defRPr sz="2800" b="1">
                <a:solidFill>
                  <a:schemeClr val="tx1"/>
                </a:solidFill>
                <a:latin typeface="Tempus Sans ITC" charset="0"/>
                <a:ea typeface="ＭＳ Ｐゴシック" charset="0"/>
              </a:defRPr>
            </a:lvl2pPr>
            <a:lvl3pPr marL="1143000" indent="-228600" eaLnBrk="0" hangingPunct="0">
              <a:defRPr sz="2800" b="1">
                <a:solidFill>
                  <a:schemeClr val="tx1"/>
                </a:solidFill>
                <a:latin typeface="Tempus Sans ITC" charset="0"/>
                <a:ea typeface="ＭＳ Ｐゴシック" charset="0"/>
              </a:defRPr>
            </a:lvl3pPr>
            <a:lvl4pPr marL="1600200" indent="-228600" eaLnBrk="0" hangingPunct="0">
              <a:defRPr sz="2800" b="1">
                <a:solidFill>
                  <a:schemeClr val="tx1"/>
                </a:solidFill>
                <a:latin typeface="Tempus Sans ITC" charset="0"/>
                <a:ea typeface="ＭＳ Ｐゴシック" charset="0"/>
              </a:defRPr>
            </a:lvl4pPr>
            <a:lvl5pPr marL="2057400" indent="-228600" eaLnBrk="0" hangingPunct="0">
              <a:defRPr sz="2800" b="1">
                <a:solidFill>
                  <a:schemeClr val="tx1"/>
                </a:solidFill>
                <a:latin typeface="Tempus Sans ITC" charset="0"/>
                <a:ea typeface="ＭＳ Ｐゴシック" charset="0"/>
              </a:defRPr>
            </a:lvl5pPr>
            <a:lvl6pPr marL="2514600" indent="-228600" eaLnBrk="0" fontAlgn="base" hangingPunct="0">
              <a:spcBef>
                <a:spcPct val="0"/>
              </a:spcBef>
              <a:spcAft>
                <a:spcPct val="0"/>
              </a:spcAft>
              <a:defRPr sz="2800" b="1">
                <a:solidFill>
                  <a:schemeClr val="tx1"/>
                </a:solidFill>
                <a:latin typeface="Tempus Sans ITC" charset="0"/>
                <a:ea typeface="ＭＳ Ｐゴシック" charset="0"/>
              </a:defRPr>
            </a:lvl6pPr>
            <a:lvl7pPr marL="2971800" indent="-228600" eaLnBrk="0" fontAlgn="base" hangingPunct="0">
              <a:spcBef>
                <a:spcPct val="0"/>
              </a:spcBef>
              <a:spcAft>
                <a:spcPct val="0"/>
              </a:spcAft>
              <a:defRPr sz="2800" b="1">
                <a:solidFill>
                  <a:schemeClr val="tx1"/>
                </a:solidFill>
                <a:latin typeface="Tempus Sans ITC" charset="0"/>
                <a:ea typeface="ＭＳ Ｐゴシック" charset="0"/>
              </a:defRPr>
            </a:lvl7pPr>
            <a:lvl8pPr marL="3429000" indent="-228600" eaLnBrk="0" fontAlgn="base" hangingPunct="0">
              <a:spcBef>
                <a:spcPct val="0"/>
              </a:spcBef>
              <a:spcAft>
                <a:spcPct val="0"/>
              </a:spcAft>
              <a:defRPr sz="2800" b="1">
                <a:solidFill>
                  <a:schemeClr val="tx1"/>
                </a:solidFill>
                <a:latin typeface="Tempus Sans ITC" charset="0"/>
                <a:ea typeface="ＭＳ Ｐゴシック" charset="0"/>
              </a:defRPr>
            </a:lvl8pPr>
            <a:lvl9pPr marL="3886200" indent="-228600" eaLnBrk="0" fontAlgn="base" hangingPunct="0">
              <a:spcBef>
                <a:spcPct val="0"/>
              </a:spcBef>
              <a:spcAft>
                <a:spcPct val="0"/>
              </a:spcAft>
              <a:defRPr sz="2800" b="1">
                <a:solidFill>
                  <a:schemeClr val="tx1"/>
                </a:solidFill>
                <a:latin typeface="Tempus Sans ITC" charset="0"/>
                <a:ea typeface="ＭＳ Ｐゴシック" charset="0"/>
              </a:defRPr>
            </a:lvl9pPr>
          </a:lstStyle>
          <a:p>
            <a:pPr algn="ctr" eaLnBrk="1" hangingPunct="1"/>
            <a:r>
              <a:rPr lang="en-US" sz="2000" b="0" dirty="0" err="1" smtClean="0">
                <a:latin typeface="Times New Roman"/>
                <a:cs typeface="Times New Roman"/>
              </a:rPr>
              <a:t>rojo</a:t>
            </a:r>
            <a:r>
              <a:rPr lang="en-US" sz="2000" b="0" dirty="0" smtClean="0">
                <a:latin typeface="Times New Roman"/>
                <a:cs typeface="Times New Roman"/>
              </a:rPr>
              <a:t>– </a:t>
            </a:r>
            <a:r>
              <a:rPr lang="en-US" sz="2000" b="0" dirty="0">
                <a:latin typeface="Times New Roman"/>
                <a:cs typeface="Times New Roman"/>
              </a:rPr>
              <a:t>horizontal, + </a:t>
            </a:r>
            <a:r>
              <a:rPr lang="en-US" sz="2000" b="0" dirty="0" err="1" smtClean="0">
                <a:latin typeface="Times New Roman"/>
                <a:cs typeface="Times New Roman"/>
              </a:rPr>
              <a:t>derecha</a:t>
            </a:r>
            <a:endParaRPr lang="en-US" sz="2000" b="0" dirty="0">
              <a:latin typeface="Times New Roman"/>
              <a:cs typeface="Times New Roman"/>
            </a:endParaRPr>
          </a:p>
        </p:txBody>
      </p:sp>
      <p:sp>
        <p:nvSpPr>
          <p:cNvPr id="22539" name="TextBox 24"/>
          <p:cNvSpPr txBox="1">
            <a:spLocks noChangeArrowheads="1"/>
          </p:cNvSpPr>
          <p:nvPr/>
        </p:nvSpPr>
        <p:spPr bwMode="auto">
          <a:xfrm>
            <a:off x="3949700" y="5638800"/>
            <a:ext cx="33401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b="1">
                <a:solidFill>
                  <a:schemeClr val="tx1"/>
                </a:solidFill>
                <a:latin typeface="Tempus Sans ITC" charset="0"/>
                <a:ea typeface="ＭＳ Ｐゴシック" charset="0"/>
                <a:cs typeface="ＭＳ Ｐゴシック" charset="0"/>
              </a:defRPr>
            </a:lvl1pPr>
            <a:lvl2pPr marL="742950" indent="-285750" eaLnBrk="0" hangingPunct="0">
              <a:defRPr sz="2800" b="1">
                <a:solidFill>
                  <a:schemeClr val="tx1"/>
                </a:solidFill>
                <a:latin typeface="Tempus Sans ITC" charset="0"/>
                <a:ea typeface="ＭＳ Ｐゴシック" charset="0"/>
              </a:defRPr>
            </a:lvl2pPr>
            <a:lvl3pPr marL="1143000" indent="-228600" eaLnBrk="0" hangingPunct="0">
              <a:defRPr sz="2800" b="1">
                <a:solidFill>
                  <a:schemeClr val="tx1"/>
                </a:solidFill>
                <a:latin typeface="Tempus Sans ITC" charset="0"/>
                <a:ea typeface="ＭＳ Ｐゴシック" charset="0"/>
              </a:defRPr>
            </a:lvl3pPr>
            <a:lvl4pPr marL="1600200" indent="-228600" eaLnBrk="0" hangingPunct="0">
              <a:defRPr sz="2800" b="1">
                <a:solidFill>
                  <a:schemeClr val="tx1"/>
                </a:solidFill>
                <a:latin typeface="Tempus Sans ITC" charset="0"/>
                <a:ea typeface="ＭＳ Ｐゴシック" charset="0"/>
              </a:defRPr>
            </a:lvl4pPr>
            <a:lvl5pPr marL="2057400" indent="-228600" eaLnBrk="0" hangingPunct="0">
              <a:defRPr sz="2800" b="1">
                <a:solidFill>
                  <a:schemeClr val="tx1"/>
                </a:solidFill>
                <a:latin typeface="Tempus Sans ITC" charset="0"/>
                <a:ea typeface="ＭＳ Ｐゴシック" charset="0"/>
              </a:defRPr>
            </a:lvl5pPr>
            <a:lvl6pPr marL="2514600" indent="-228600" eaLnBrk="0" fontAlgn="base" hangingPunct="0">
              <a:spcBef>
                <a:spcPct val="0"/>
              </a:spcBef>
              <a:spcAft>
                <a:spcPct val="0"/>
              </a:spcAft>
              <a:defRPr sz="2800" b="1">
                <a:solidFill>
                  <a:schemeClr val="tx1"/>
                </a:solidFill>
                <a:latin typeface="Tempus Sans ITC" charset="0"/>
                <a:ea typeface="ＭＳ Ｐゴシック" charset="0"/>
              </a:defRPr>
            </a:lvl6pPr>
            <a:lvl7pPr marL="2971800" indent="-228600" eaLnBrk="0" fontAlgn="base" hangingPunct="0">
              <a:spcBef>
                <a:spcPct val="0"/>
              </a:spcBef>
              <a:spcAft>
                <a:spcPct val="0"/>
              </a:spcAft>
              <a:defRPr sz="2800" b="1">
                <a:solidFill>
                  <a:schemeClr val="tx1"/>
                </a:solidFill>
                <a:latin typeface="Tempus Sans ITC" charset="0"/>
                <a:ea typeface="ＭＳ Ｐゴシック" charset="0"/>
              </a:defRPr>
            </a:lvl7pPr>
            <a:lvl8pPr marL="3429000" indent="-228600" eaLnBrk="0" fontAlgn="base" hangingPunct="0">
              <a:spcBef>
                <a:spcPct val="0"/>
              </a:spcBef>
              <a:spcAft>
                <a:spcPct val="0"/>
              </a:spcAft>
              <a:defRPr sz="2800" b="1">
                <a:solidFill>
                  <a:schemeClr val="tx1"/>
                </a:solidFill>
                <a:latin typeface="Tempus Sans ITC" charset="0"/>
                <a:ea typeface="ＭＳ Ｐゴシック" charset="0"/>
              </a:defRPr>
            </a:lvl8pPr>
            <a:lvl9pPr marL="3886200" indent="-228600" eaLnBrk="0" fontAlgn="base" hangingPunct="0">
              <a:spcBef>
                <a:spcPct val="0"/>
              </a:spcBef>
              <a:spcAft>
                <a:spcPct val="0"/>
              </a:spcAft>
              <a:defRPr sz="2800" b="1">
                <a:solidFill>
                  <a:schemeClr val="tx1"/>
                </a:solidFill>
                <a:latin typeface="Tempus Sans ITC" charset="0"/>
                <a:ea typeface="ＭＳ Ｐゴシック" charset="0"/>
              </a:defRPr>
            </a:lvl9pPr>
          </a:lstStyle>
          <a:p>
            <a:pPr algn="ctr" eaLnBrk="1" hangingPunct="1"/>
            <a:r>
              <a:rPr lang="en-US" sz="2000" b="0" dirty="0" err="1" smtClean="0">
                <a:latin typeface="Times New Roman"/>
                <a:cs typeface="Times New Roman"/>
              </a:rPr>
              <a:t>azul</a:t>
            </a:r>
            <a:r>
              <a:rPr lang="en-US" sz="2000" b="0" dirty="0" smtClean="0">
                <a:latin typeface="Times New Roman"/>
                <a:cs typeface="Times New Roman"/>
              </a:rPr>
              <a:t>– </a:t>
            </a:r>
            <a:r>
              <a:rPr lang="en-US" sz="2000" b="0" dirty="0">
                <a:latin typeface="Times New Roman"/>
                <a:cs typeface="Times New Roman"/>
              </a:rPr>
              <a:t>vertical, + </a:t>
            </a:r>
            <a:r>
              <a:rPr lang="en-US" sz="2000" b="0" dirty="0" err="1" smtClean="0">
                <a:latin typeface="Times New Roman"/>
                <a:cs typeface="Times New Roman"/>
              </a:rPr>
              <a:t>arriba</a:t>
            </a:r>
            <a:endParaRPr lang="en-US" sz="2000" b="0" dirty="0">
              <a:latin typeface="Times New Roman"/>
              <a:cs typeface="Times New Roman"/>
            </a:endParaRPr>
          </a:p>
        </p:txBody>
      </p:sp>
      <p:sp>
        <p:nvSpPr>
          <p:cNvPr id="22540" name="TextBox 25"/>
          <p:cNvSpPr txBox="1">
            <a:spLocks noChangeArrowheads="1"/>
          </p:cNvSpPr>
          <p:nvPr/>
        </p:nvSpPr>
        <p:spPr bwMode="auto">
          <a:xfrm>
            <a:off x="1752600" y="5197475"/>
            <a:ext cx="11430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b="1">
                <a:solidFill>
                  <a:schemeClr val="tx1"/>
                </a:solidFill>
                <a:latin typeface="Tempus Sans ITC" charset="0"/>
                <a:ea typeface="ＭＳ Ｐゴシック" charset="0"/>
                <a:cs typeface="ＭＳ Ｐゴシック" charset="0"/>
              </a:defRPr>
            </a:lvl1pPr>
            <a:lvl2pPr marL="742950" indent="-285750" eaLnBrk="0" hangingPunct="0">
              <a:defRPr sz="2800" b="1">
                <a:solidFill>
                  <a:schemeClr val="tx1"/>
                </a:solidFill>
                <a:latin typeface="Tempus Sans ITC" charset="0"/>
                <a:ea typeface="ＭＳ Ｐゴシック" charset="0"/>
              </a:defRPr>
            </a:lvl2pPr>
            <a:lvl3pPr marL="1143000" indent="-228600" eaLnBrk="0" hangingPunct="0">
              <a:defRPr sz="2800" b="1">
                <a:solidFill>
                  <a:schemeClr val="tx1"/>
                </a:solidFill>
                <a:latin typeface="Tempus Sans ITC" charset="0"/>
                <a:ea typeface="ＭＳ Ｐゴシック" charset="0"/>
              </a:defRPr>
            </a:lvl3pPr>
            <a:lvl4pPr marL="1600200" indent="-228600" eaLnBrk="0" hangingPunct="0">
              <a:defRPr sz="2800" b="1">
                <a:solidFill>
                  <a:schemeClr val="tx1"/>
                </a:solidFill>
                <a:latin typeface="Tempus Sans ITC" charset="0"/>
                <a:ea typeface="ＭＳ Ｐゴシック" charset="0"/>
              </a:defRPr>
            </a:lvl4pPr>
            <a:lvl5pPr marL="2057400" indent="-228600" eaLnBrk="0" hangingPunct="0">
              <a:defRPr sz="2800" b="1">
                <a:solidFill>
                  <a:schemeClr val="tx1"/>
                </a:solidFill>
                <a:latin typeface="Tempus Sans ITC" charset="0"/>
                <a:ea typeface="ＭＳ Ｐゴシック" charset="0"/>
              </a:defRPr>
            </a:lvl5pPr>
            <a:lvl6pPr marL="2514600" indent="-228600" eaLnBrk="0" fontAlgn="base" hangingPunct="0">
              <a:spcBef>
                <a:spcPct val="0"/>
              </a:spcBef>
              <a:spcAft>
                <a:spcPct val="0"/>
              </a:spcAft>
              <a:defRPr sz="2800" b="1">
                <a:solidFill>
                  <a:schemeClr val="tx1"/>
                </a:solidFill>
                <a:latin typeface="Tempus Sans ITC" charset="0"/>
                <a:ea typeface="ＭＳ Ｐゴシック" charset="0"/>
              </a:defRPr>
            </a:lvl6pPr>
            <a:lvl7pPr marL="2971800" indent="-228600" eaLnBrk="0" fontAlgn="base" hangingPunct="0">
              <a:spcBef>
                <a:spcPct val="0"/>
              </a:spcBef>
              <a:spcAft>
                <a:spcPct val="0"/>
              </a:spcAft>
              <a:defRPr sz="2800" b="1">
                <a:solidFill>
                  <a:schemeClr val="tx1"/>
                </a:solidFill>
                <a:latin typeface="Tempus Sans ITC" charset="0"/>
                <a:ea typeface="ＭＳ Ｐゴシック" charset="0"/>
              </a:defRPr>
            </a:lvl7pPr>
            <a:lvl8pPr marL="3429000" indent="-228600" eaLnBrk="0" fontAlgn="base" hangingPunct="0">
              <a:spcBef>
                <a:spcPct val="0"/>
              </a:spcBef>
              <a:spcAft>
                <a:spcPct val="0"/>
              </a:spcAft>
              <a:defRPr sz="2800" b="1">
                <a:solidFill>
                  <a:schemeClr val="tx1"/>
                </a:solidFill>
                <a:latin typeface="Tempus Sans ITC" charset="0"/>
                <a:ea typeface="ＭＳ Ｐゴシック" charset="0"/>
              </a:defRPr>
            </a:lvl8pPr>
            <a:lvl9pPr marL="3886200" indent="-228600" eaLnBrk="0" fontAlgn="base" hangingPunct="0">
              <a:spcBef>
                <a:spcPct val="0"/>
              </a:spcBef>
              <a:spcAft>
                <a:spcPct val="0"/>
              </a:spcAft>
              <a:defRPr sz="2800" b="1">
                <a:solidFill>
                  <a:schemeClr val="tx1"/>
                </a:solidFill>
                <a:latin typeface="Tempus Sans ITC" charset="0"/>
                <a:ea typeface="ＭＳ Ｐゴシック" charset="0"/>
              </a:defRPr>
            </a:lvl9pPr>
          </a:lstStyle>
          <a:p>
            <a:pPr algn="ctr" eaLnBrk="1" hangingPunct="1"/>
            <a:r>
              <a:rPr lang="en-US" sz="2000" b="0" dirty="0" smtClean="0">
                <a:latin typeface="Times New Roman"/>
                <a:cs typeface="Times New Roman"/>
              </a:rPr>
              <a:t>“</a:t>
            </a:r>
            <a:r>
              <a:rPr lang="en-US" sz="2000" b="0" dirty="0" err="1" smtClean="0">
                <a:latin typeface="Times New Roman"/>
                <a:cs typeface="Times New Roman"/>
              </a:rPr>
              <a:t>arreglo</a:t>
            </a:r>
            <a:r>
              <a:rPr lang="en-US" sz="2000" b="0" dirty="0" smtClean="0">
                <a:latin typeface="Times New Roman"/>
                <a:cs typeface="Times New Roman"/>
              </a:rPr>
              <a:t>”</a:t>
            </a:r>
            <a:endParaRPr lang="en-US" sz="2000" b="0" dirty="0">
              <a:latin typeface="Times New Roman"/>
              <a:cs typeface="Times New Roman"/>
            </a:endParaRPr>
          </a:p>
        </p:txBody>
      </p:sp>
      <p:sp>
        <p:nvSpPr>
          <p:cNvPr id="14" name="Rectangle 13"/>
          <p:cNvSpPr/>
          <p:nvPr/>
        </p:nvSpPr>
        <p:spPr>
          <a:xfrm>
            <a:off x="2628900" y="574675"/>
            <a:ext cx="3390900" cy="254000"/>
          </a:xfrm>
          <a:prstGeom prst="rect">
            <a:avLst/>
          </a:prstGeom>
          <a:blipFill rotWithShape="1">
            <a:blip r:embed="rId3"/>
            <a:tile tx="0" ty="0" sx="100000" sy="100000" flip="none" algn="tl"/>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latin typeface="Times"/>
              <a:cs typeface="Times"/>
            </a:endParaRPr>
          </a:p>
        </p:txBody>
      </p:sp>
    </p:spTree>
    <p:extLst>
      <p:ext uri="{BB962C8B-B14F-4D97-AF65-F5344CB8AC3E}">
        <p14:creationId xmlns:p14="http://schemas.microsoft.com/office/powerpoint/2010/main" val="598959819"/>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rotWithShape="1">
          <a:blip r:embed="rId3"/>
          <a:tile tx="0" ty="0" sx="100000" sy="100000" flip="none" algn="tl"/>
        </a:blipFill>
        <a:effectLst/>
      </p:bgPr>
    </p:bg>
    <p:spTree>
      <p:nvGrpSpPr>
        <p:cNvPr id="1" name=""/>
        <p:cNvGrpSpPr/>
        <p:nvPr/>
      </p:nvGrpSpPr>
      <p:grpSpPr>
        <a:xfrm>
          <a:off x="0" y="0"/>
          <a:ext cx="0" cy="0"/>
          <a:chOff x="0" y="0"/>
          <a:chExt cx="0" cy="0"/>
        </a:xfrm>
      </p:grpSpPr>
      <p:pic>
        <p:nvPicPr>
          <p:cNvPr id="2" name="Picture 1" descr="down dip intersesimic copy.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901700" y="1092200"/>
            <a:ext cx="7325103" cy="5496303"/>
          </a:xfrm>
          <a:prstGeom prst="rect">
            <a:avLst/>
          </a:prstGeom>
        </p:spPr>
      </p:pic>
      <p:sp>
        <p:nvSpPr>
          <p:cNvPr id="24579" name="Text Box 2"/>
          <p:cNvSpPr txBox="1">
            <a:spLocks noChangeArrowheads="1"/>
          </p:cNvSpPr>
          <p:nvPr/>
        </p:nvSpPr>
        <p:spPr bwMode="auto">
          <a:xfrm>
            <a:off x="0" y="0"/>
            <a:ext cx="91440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Tempus Sans ITC" charset="0"/>
                <a:ea typeface="ＭＳ Ｐゴシック" charset="0"/>
                <a:cs typeface="ＭＳ Ｐゴシック" charset="0"/>
              </a:defRPr>
            </a:lvl1pPr>
            <a:lvl2pPr marL="742950" indent="-285750" eaLnBrk="0" hangingPunct="0">
              <a:defRPr sz="2800" b="1">
                <a:solidFill>
                  <a:schemeClr val="tx1"/>
                </a:solidFill>
                <a:latin typeface="Tempus Sans ITC" charset="0"/>
                <a:ea typeface="ＭＳ Ｐゴシック" charset="0"/>
              </a:defRPr>
            </a:lvl2pPr>
            <a:lvl3pPr marL="1143000" indent="-228600" eaLnBrk="0" hangingPunct="0">
              <a:defRPr sz="2800" b="1">
                <a:solidFill>
                  <a:schemeClr val="tx1"/>
                </a:solidFill>
                <a:latin typeface="Tempus Sans ITC" charset="0"/>
                <a:ea typeface="ＭＳ Ｐゴシック" charset="0"/>
              </a:defRPr>
            </a:lvl3pPr>
            <a:lvl4pPr marL="1600200" indent="-228600" eaLnBrk="0" hangingPunct="0">
              <a:defRPr sz="2800" b="1">
                <a:solidFill>
                  <a:schemeClr val="tx1"/>
                </a:solidFill>
                <a:latin typeface="Tempus Sans ITC" charset="0"/>
                <a:ea typeface="ＭＳ Ｐゴシック" charset="0"/>
              </a:defRPr>
            </a:lvl4pPr>
            <a:lvl5pPr marL="2057400" indent="-228600" eaLnBrk="0" hangingPunct="0">
              <a:defRPr sz="2800" b="1">
                <a:solidFill>
                  <a:schemeClr val="tx1"/>
                </a:solidFill>
                <a:latin typeface="Tempus Sans ITC" charset="0"/>
                <a:ea typeface="ＭＳ Ｐゴシック" charset="0"/>
              </a:defRPr>
            </a:lvl5pPr>
            <a:lvl6pPr marL="2514600" indent="-228600" eaLnBrk="0" fontAlgn="base" hangingPunct="0">
              <a:spcBef>
                <a:spcPct val="0"/>
              </a:spcBef>
              <a:spcAft>
                <a:spcPct val="0"/>
              </a:spcAft>
              <a:defRPr sz="2800" b="1">
                <a:solidFill>
                  <a:schemeClr val="tx1"/>
                </a:solidFill>
                <a:latin typeface="Tempus Sans ITC" charset="0"/>
                <a:ea typeface="ＭＳ Ｐゴシック" charset="0"/>
              </a:defRPr>
            </a:lvl6pPr>
            <a:lvl7pPr marL="2971800" indent="-228600" eaLnBrk="0" fontAlgn="base" hangingPunct="0">
              <a:spcBef>
                <a:spcPct val="0"/>
              </a:spcBef>
              <a:spcAft>
                <a:spcPct val="0"/>
              </a:spcAft>
              <a:defRPr sz="2800" b="1">
                <a:solidFill>
                  <a:schemeClr val="tx1"/>
                </a:solidFill>
                <a:latin typeface="Tempus Sans ITC" charset="0"/>
                <a:ea typeface="ＭＳ Ｐゴシック" charset="0"/>
              </a:defRPr>
            </a:lvl7pPr>
            <a:lvl8pPr marL="3429000" indent="-228600" eaLnBrk="0" fontAlgn="base" hangingPunct="0">
              <a:spcBef>
                <a:spcPct val="0"/>
              </a:spcBef>
              <a:spcAft>
                <a:spcPct val="0"/>
              </a:spcAft>
              <a:defRPr sz="2800" b="1">
                <a:solidFill>
                  <a:schemeClr val="tx1"/>
                </a:solidFill>
                <a:latin typeface="Tempus Sans ITC" charset="0"/>
                <a:ea typeface="ＭＳ Ｐゴシック" charset="0"/>
              </a:defRPr>
            </a:lvl8pPr>
            <a:lvl9pPr marL="3886200" indent="-228600" eaLnBrk="0" fontAlgn="base" hangingPunct="0">
              <a:spcBef>
                <a:spcPct val="0"/>
              </a:spcBef>
              <a:spcAft>
                <a:spcPct val="0"/>
              </a:spcAft>
              <a:defRPr sz="2800" b="1">
                <a:solidFill>
                  <a:schemeClr val="tx1"/>
                </a:solidFill>
                <a:latin typeface="Tempus Sans ITC" charset="0"/>
                <a:ea typeface="ＭＳ Ｐゴシック" charset="0"/>
              </a:defRPr>
            </a:lvl9pPr>
          </a:lstStyle>
          <a:p>
            <a:pPr algn="ctr" eaLnBrk="1" hangingPunct="1">
              <a:spcBef>
                <a:spcPct val="50000"/>
              </a:spcBef>
            </a:pPr>
            <a:r>
              <a:rPr lang="es-ES_tradnl" b="0" dirty="0" smtClean="0">
                <a:latin typeface="Times New Roman"/>
                <a:cs typeface="Times New Roman"/>
              </a:rPr>
              <a:t>Modelo de deformaciones entre los sismos con desplazamiento en una continuación de la falla.</a:t>
            </a:r>
            <a:endParaRPr lang="es-ES_tradnl" b="0" dirty="0">
              <a:latin typeface="Times New Roman"/>
              <a:cs typeface="Times New Roman"/>
            </a:endParaRPr>
          </a:p>
        </p:txBody>
      </p:sp>
      <p:sp>
        <p:nvSpPr>
          <p:cNvPr id="24580" name="TextBox 4"/>
          <p:cNvSpPr txBox="1">
            <a:spLocks noChangeArrowheads="1"/>
          </p:cNvSpPr>
          <p:nvPr/>
        </p:nvSpPr>
        <p:spPr bwMode="auto">
          <a:xfrm>
            <a:off x="1905000" y="1968500"/>
            <a:ext cx="21336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b="1">
                <a:solidFill>
                  <a:schemeClr val="tx1"/>
                </a:solidFill>
                <a:latin typeface="Tempus Sans ITC" charset="0"/>
                <a:ea typeface="ＭＳ Ｐゴシック" charset="0"/>
                <a:cs typeface="ＭＳ Ｐゴシック" charset="0"/>
              </a:defRPr>
            </a:lvl1pPr>
            <a:lvl2pPr marL="742950" indent="-285750" eaLnBrk="0" hangingPunct="0">
              <a:defRPr sz="2800" b="1">
                <a:solidFill>
                  <a:schemeClr val="tx1"/>
                </a:solidFill>
                <a:latin typeface="Tempus Sans ITC" charset="0"/>
                <a:ea typeface="ＭＳ Ｐゴシック" charset="0"/>
              </a:defRPr>
            </a:lvl2pPr>
            <a:lvl3pPr marL="1143000" indent="-228600" eaLnBrk="0" hangingPunct="0">
              <a:defRPr sz="2800" b="1">
                <a:solidFill>
                  <a:schemeClr val="tx1"/>
                </a:solidFill>
                <a:latin typeface="Tempus Sans ITC" charset="0"/>
                <a:ea typeface="ＭＳ Ｐゴシック" charset="0"/>
              </a:defRPr>
            </a:lvl3pPr>
            <a:lvl4pPr marL="1600200" indent="-228600" eaLnBrk="0" hangingPunct="0">
              <a:defRPr sz="2800" b="1">
                <a:solidFill>
                  <a:schemeClr val="tx1"/>
                </a:solidFill>
                <a:latin typeface="Tempus Sans ITC" charset="0"/>
                <a:ea typeface="ＭＳ Ｐゴシック" charset="0"/>
              </a:defRPr>
            </a:lvl4pPr>
            <a:lvl5pPr marL="2057400" indent="-228600" eaLnBrk="0" hangingPunct="0">
              <a:defRPr sz="2800" b="1">
                <a:solidFill>
                  <a:schemeClr val="tx1"/>
                </a:solidFill>
                <a:latin typeface="Tempus Sans ITC" charset="0"/>
                <a:ea typeface="ＭＳ Ｐゴシック" charset="0"/>
              </a:defRPr>
            </a:lvl5pPr>
            <a:lvl6pPr marL="2514600" indent="-228600" eaLnBrk="0" fontAlgn="base" hangingPunct="0">
              <a:spcBef>
                <a:spcPct val="0"/>
              </a:spcBef>
              <a:spcAft>
                <a:spcPct val="0"/>
              </a:spcAft>
              <a:defRPr sz="2800" b="1">
                <a:solidFill>
                  <a:schemeClr val="tx1"/>
                </a:solidFill>
                <a:latin typeface="Tempus Sans ITC" charset="0"/>
                <a:ea typeface="ＭＳ Ｐゴシック" charset="0"/>
              </a:defRPr>
            </a:lvl6pPr>
            <a:lvl7pPr marL="2971800" indent="-228600" eaLnBrk="0" fontAlgn="base" hangingPunct="0">
              <a:spcBef>
                <a:spcPct val="0"/>
              </a:spcBef>
              <a:spcAft>
                <a:spcPct val="0"/>
              </a:spcAft>
              <a:defRPr sz="2800" b="1">
                <a:solidFill>
                  <a:schemeClr val="tx1"/>
                </a:solidFill>
                <a:latin typeface="Tempus Sans ITC" charset="0"/>
                <a:ea typeface="ＭＳ Ｐゴシック" charset="0"/>
              </a:defRPr>
            </a:lvl7pPr>
            <a:lvl8pPr marL="3429000" indent="-228600" eaLnBrk="0" fontAlgn="base" hangingPunct="0">
              <a:spcBef>
                <a:spcPct val="0"/>
              </a:spcBef>
              <a:spcAft>
                <a:spcPct val="0"/>
              </a:spcAft>
              <a:defRPr sz="2800" b="1">
                <a:solidFill>
                  <a:schemeClr val="tx1"/>
                </a:solidFill>
                <a:latin typeface="Tempus Sans ITC" charset="0"/>
                <a:ea typeface="ＭＳ Ｐゴシック" charset="0"/>
              </a:defRPr>
            </a:lvl8pPr>
            <a:lvl9pPr marL="3886200" indent="-228600" eaLnBrk="0" fontAlgn="base" hangingPunct="0">
              <a:spcBef>
                <a:spcPct val="0"/>
              </a:spcBef>
              <a:spcAft>
                <a:spcPct val="0"/>
              </a:spcAft>
              <a:defRPr sz="2800" b="1">
                <a:solidFill>
                  <a:schemeClr val="tx1"/>
                </a:solidFill>
                <a:latin typeface="Tempus Sans ITC" charset="0"/>
                <a:ea typeface="ＭＳ Ｐゴシック" charset="0"/>
              </a:defRPr>
            </a:lvl9pPr>
          </a:lstStyle>
          <a:p>
            <a:pPr algn="ctr" eaLnBrk="1" hangingPunct="1"/>
            <a:r>
              <a:rPr lang="es-ES_tradnl" sz="2000" b="0" dirty="0" smtClean="0">
                <a:latin typeface="Times New Roman"/>
                <a:cs typeface="Times New Roman"/>
              </a:rPr>
              <a:t>rojo, + a la derecha</a:t>
            </a:r>
            <a:endParaRPr lang="es-ES_tradnl" sz="2000" b="0" dirty="0">
              <a:latin typeface="Times New Roman"/>
              <a:cs typeface="Times New Roman"/>
            </a:endParaRPr>
          </a:p>
        </p:txBody>
      </p:sp>
      <p:sp>
        <p:nvSpPr>
          <p:cNvPr id="24581" name="TextBox 5"/>
          <p:cNvSpPr txBox="1">
            <a:spLocks noChangeArrowheads="1"/>
          </p:cNvSpPr>
          <p:nvPr/>
        </p:nvSpPr>
        <p:spPr bwMode="auto">
          <a:xfrm>
            <a:off x="4191000" y="3911600"/>
            <a:ext cx="18034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b="1">
                <a:solidFill>
                  <a:schemeClr val="tx1"/>
                </a:solidFill>
                <a:latin typeface="Tempus Sans ITC" charset="0"/>
                <a:ea typeface="ＭＳ Ｐゴシック" charset="0"/>
                <a:cs typeface="ＭＳ Ｐゴシック" charset="0"/>
              </a:defRPr>
            </a:lvl1pPr>
            <a:lvl2pPr marL="742950" indent="-285750" eaLnBrk="0" hangingPunct="0">
              <a:defRPr sz="2800" b="1">
                <a:solidFill>
                  <a:schemeClr val="tx1"/>
                </a:solidFill>
                <a:latin typeface="Tempus Sans ITC" charset="0"/>
                <a:ea typeface="ＭＳ Ｐゴシック" charset="0"/>
              </a:defRPr>
            </a:lvl2pPr>
            <a:lvl3pPr marL="1143000" indent="-228600" eaLnBrk="0" hangingPunct="0">
              <a:defRPr sz="2800" b="1">
                <a:solidFill>
                  <a:schemeClr val="tx1"/>
                </a:solidFill>
                <a:latin typeface="Tempus Sans ITC" charset="0"/>
                <a:ea typeface="ＭＳ Ｐゴシック" charset="0"/>
              </a:defRPr>
            </a:lvl3pPr>
            <a:lvl4pPr marL="1600200" indent="-228600" eaLnBrk="0" hangingPunct="0">
              <a:defRPr sz="2800" b="1">
                <a:solidFill>
                  <a:schemeClr val="tx1"/>
                </a:solidFill>
                <a:latin typeface="Tempus Sans ITC" charset="0"/>
                <a:ea typeface="ＭＳ Ｐゴシック" charset="0"/>
              </a:defRPr>
            </a:lvl4pPr>
            <a:lvl5pPr marL="2057400" indent="-228600" eaLnBrk="0" hangingPunct="0">
              <a:defRPr sz="2800" b="1">
                <a:solidFill>
                  <a:schemeClr val="tx1"/>
                </a:solidFill>
                <a:latin typeface="Tempus Sans ITC" charset="0"/>
                <a:ea typeface="ＭＳ Ｐゴシック" charset="0"/>
              </a:defRPr>
            </a:lvl5pPr>
            <a:lvl6pPr marL="2514600" indent="-228600" eaLnBrk="0" fontAlgn="base" hangingPunct="0">
              <a:spcBef>
                <a:spcPct val="0"/>
              </a:spcBef>
              <a:spcAft>
                <a:spcPct val="0"/>
              </a:spcAft>
              <a:defRPr sz="2800" b="1">
                <a:solidFill>
                  <a:schemeClr val="tx1"/>
                </a:solidFill>
                <a:latin typeface="Tempus Sans ITC" charset="0"/>
                <a:ea typeface="ＭＳ Ｐゴシック" charset="0"/>
              </a:defRPr>
            </a:lvl6pPr>
            <a:lvl7pPr marL="2971800" indent="-228600" eaLnBrk="0" fontAlgn="base" hangingPunct="0">
              <a:spcBef>
                <a:spcPct val="0"/>
              </a:spcBef>
              <a:spcAft>
                <a:spcPct val="0"/>
              </a:spcAft>
              <a:defRPr sz="2800" b="1">
                <a:solidFill>
                  <a:schemeClr val="tx1"/>
                </a:solidFill>
                <a:latin typeface="Tempus Sans ITC" charset="0"/>
                <a:ea typeface="ＭＳ Ｐゴシック" charset="0"/>
              </a:defRPr>
            </a:lvl7pPr>
            <a:lvl8pPr marL="3429000" indent="-228600" eaLnBrk="0" fontAlgn="base" hangingPunct="0">
              <a:spcBef>
                <a:spcPct val="0"/>
              </a:spcBef>
              <a:spcAft>
                <a:spcPct val="0"/>
              </a:spcAft>
              <a:defRPr sz="2800" b="1">
                <a:solidFill>
                  <a:schemeClr val="tx1"/>
                </a:solidFill>
                <a:latin typeface="Tempus Sans ITC" charset="0"/>
                <a:ea typeface="ＭＳ Ｐゴシック" charset="0"/>
              </a:defRPr>
            </a:lvl8pPr>
            <a:lvl9pPr marL="3886200" indent="-228600" eaLnBrk="0" fontAlgn="base" hangingPunct="0">
              <a:spcBef>
                <a:spcPct val="0"/>
              </a:spcBef>
              <a:spcAft>
                <a:spcPct val="0"/>
              </a:spcAft>
              <a:defRPr sz="2800" b="1">
                <a:solidFill>
                  <a:schemeClr val="tx1"/>
                </a:solidFill>
                <a:latin typeface="Tempus Sans ITC" charset="0"/>
                <a:ea typeface="ＭＳ Ｐゴシック" charset="0"/>
              </a:defRPr>
            </a:lvl9pPr>
          </a:lstStyle>
          <a:p>
            <a:pPr algn="ctr" eaLnBrk="1" hangingPunct="1"/>
            <a:r>
              <a:rPr lang="es-ES_tradnl" sz="2000" b="0" dirty="0" smtClean="0">
                <a:latin typeface="Times New Roman"/>
                <a:cs typeface="Times New Roman"/>
              </a:rPr>
              <a:t>rojo, + arriba</a:t>
            </a:r>
            <a:endParaRPr lang="es-ES_tradnl" sz="2000" b="0" dirty="0">
              <a:latin typeface="Times New Roman"/>
              <a:cs typeface="Times New Roman"/>
            </a:endParaRPr>
          </a:p>
        </p:txBody>
      </p:sp>
      <p:sp>
        <p:nvSpPr>
          <p:cNvPr id="24582" name="TextBox 6"/>
          <p:cNvSpPr txBox="1">
            <a:spLocks noChangeArrowheads="1"/>
          </p:cNvSpPr>
          <p:nvPr/>
        </p:nvSpPr>
        <p:spPr bwMode="auto">
          <a:xfrm>
            <a:off x="5194300" y="1455737"/>
            <a:ext cx="1600200" cy="3170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Tempus Sans ITC" charset="0"/>
                <a:ea typeface="ＭＳ Ｐゴシック" charset="0"/>
                <a:cs typeface="ＭＳ Ｐゴシック" charset="0"/>
              </a:defRPr>
            </a:lvl1pPr>
            <a:lvl2pPr marL="742950" indent="-285750" eaLnBrk="0" hangingPunct="0">
              <a:defRPr sz="2800" b="1">
                <a:solidFill>
                  <a:schemeClr val="tx1"/>
                </a:solidFill>
                <a:latin typeface="Tempus Sans ITC" charset="0"/>
                <a:ea typeface="ＭＳ Ｐゴシック" charset="0"/>
              </a:defRPr>
            </a:lvl2pPr>
            <a:lvl3pPr marL="1143000" indent="-228600" eaLnBrk="0" hangingPunct="0">
              <a:defRPr sz="2800" b="1">
                <a:solidFill>
                  <a:schemeClr val="tx1"/>
                </a:solidFill>
                <a:latin typeface="Tempus Sans ITC" charset="0"/>
                <a:ea typeface="ＭＳ Ｐゴシック" charset="0"/>
              </a:defRPr>
            </a:lvl3pPr>
            <a:lvl4pPr marL="1600200" indent="-228600" eaLnBrk="0" hangingPunct="0">
              <a:defRPr sz="2800" b="1">
                <a:solidFill>
                  <a:schemeClr val="tx1"/>
                </a:solidFill>
                <a:latin typeface="Tempus Sans ITC" charset="0"/>
                <a:ea typeface="ＭＳ Ｐゴシック" charset="0"/>
              </a:defRPr>
            </a:lvl4pPr>
            <a:lvl5pPr marL="2057400" indent="-228600" eaLnBrk="0" hangingPunct="0">
              <a:defRPr sz="2800" b="1">
                <a:solidFill>
                  <a:schemeClr val="tx1"/>
                </a:solidFill>
                <a:latin typeface="Tempus Sans ITC" charset="0"/>
                <a:ea typeface="ＭＳ Ｐゴシック" charset="0"/>
              </a:defRPr>
            </a:lvl5pPr>
            <a:lvl6pPr marL="2514600" indent="-228600" eaLnBrk="0" fontAlgn="base" hangingPunct="0">
              <a:spcBef>
                <a:spcPct val="0"/>
              </a:spcBef>
              <a:spcAft>
                <a:spcPct val="0"/>
              </a:spcAft>
              <a:defRPr sz="2800" b="1">
                <a:solidFill>
                  <a:schemeClr val="tx1"/>
                </a:solidFill>
                <a:latin typeface="Tempus Sans ITC" charset="0"/>
                <a:ea typeface="ＭＳ Ｐゴシック" charset="0"/>
              </a:defRPr>
            </a:lvl6pPr>
            <a:lvl7pPr marL="2971800" indent="-228600" eaLnBrk="0" fontAlgn="base" hangingPunct="0">
              <a:spcBef>
                <a:spcPct val="0"/>
              </a:spcBef>
              <a:spcAft>
                <a:spcPct val="0"/>
              </a:spcAft>
              <a:defRPr sz="2800" b="1">
                <a:solidFill>
                  <a:schemeClr val="tx1"/>
                </a:solidFill>
                <a:latin typeface="Tempus Sans ITC" charset="0"/>
                <a:ea typeface="ＭＳ Ｐゴシック" charset="0"/>
              </a:defRPr>
            </a:lvl7pPr>
            <a:lvl8pPr marL="3429000" indent="-228600" eaLnBrk="0" fontAlgn="base" hangingPunct="0">
              <a:spcBef>
                <a:spcPct val="0"/>
              </a:spcBef>
              <a:spcAft>
                <a:spcPct val="0"/>
              </a:spcAft>
              <a:defRPr sz="2800" b="1">
                <a:solidFill>
                  <a:schemeClr val="tx1"/>
                </a:solidFill>
                <a:latin typeface="Tempus Sans ITC" charset="0"/>
                <a:ea typeface="ＭＳ Ｐゴシック" charset="0"/>
              </a:defRPr>
            </a:lvl8pPr>
            <a:lvl9pPr marL="3886200" indent="-228600" eaLnBrk="0" fontAlgn="base" hangingPunct="0">
              <a:spcBef>
                <a:spcPct val="0"/>
              </a:spcBef>
              <a:spcAft>
                <a:spcPct val="0"/>
              </a:spcAft>
              <a:defRPr sz="2800" b="1">
                <a:solidFill>
                  <a:schemeClr val="tx1"/>
                </a:solidFill>
                <a:latin typeface="Tempus Sans ITC" charset="0"/>
                <a:ea typeface="ＭＳ Ｐゴシック" charset="0"/>
              </a:defRPr>
            </a:lvl9pPr>
          </a:lstStyle>
          <a:p>
            <a:pPr algn="ctr" eaLnBrk="1" hangingPunct="1"/>
            <a:r>
              <a:rPr lang="es-ES_tradnl" sz="2000" b="0" dirty="0" smtClean="0">
                <a:solidFill>
                  <a:srgbClr val="FFFFFF"/>
                </a:solidFill>
                <a:latin typeface="Times New Roman"/>
                <a:cs typeface="Times New Roman"/>
              </a:rPr>
              <a:t>Horizontal X</a:t>
            </a:r>
            <a:endParaRPr lang="es-ES_tradnl" sz="2000" b="0" dirty="0" smtClean="0">
              <a:latin typeface="Times New Roman"/>
              <a:cs typeface="Times New Roman"/>
            </a:endParaRPr>
          </a:p>
          <a:p>
            <a:pPr algn="ctr" eaLnBrk="1" hangingPunct="1"/>
            <a:endParaRPr lang="es-ES_tradnl" sz="2000" b="0" dirty="0" smtClean="0">
              <a:latin typeface="Times New Roman"/>
              <a:cs typeface="Times New Roman"/>
            </a:endParaRPr>
          </a:p>
          <a:p>
            <a:pPr algn="ctr" eaLnBrk="1" hangingPunct="1"/>
            <a:endParaRPr lang="es-ES_tradnl" sz="2000" b="0" dirty="0" smtClean="0">
              <a:latin typeface="Times New Roman"/>
              <a:cs typeface="Times New Roman"/>
            </a:endParaRPr>
          </a:p>
          <a:p>
            <a:pPr algn="ctr" eaLnBrk="1" hangingPunct="1"/>
            <a:endParaRPr lang="es-ES_tradnl" sz="2000" b="0" dirty="0" smtClean="0">
              <a:solidFill>
                <a:srgbClr val="FFFFFF"/>
              </a:solidFill>
              <a:latin typeface="Times New Roman"/>
              <a:cs typeface="Times New Roman"/>
            </a:endParaRPr>
          </a:p>
          <a:p>
            <a:pPr algn="ctr" eaLnBrk="1" hangingPunct="1"/>
            <a:r>
              <a:rPr lang="es-ES_tradnl" sz="2000" b="0" dirty="0" smtClean="0">
                <a:solidFill>
                  <a:srgbClr val="FFFFFF"/>
                </a:solidFill>
                <a:latin typeface="Times New Roman"/>
                <a:cs typeface="Times New Roman"/>
              </a:rPr>
              <a:t>Horizontal Y</a:t>
            </a:r>
          </a:p>
          <a:p>
            <a:pPr algn="ctr" eaLnBrk="1" hangingPunct="1"/>
            <a:endParaRPr lang="es-ES_tradnl" sz="2000" b="0" dirty="0" smtClean="0">
              <a:latin typeface="Times New Roman"/>
              <a:cs typeface="Times New Roman"/>
            </a:endParaRPr>
          </a:p>
          <a:p>
            <a:pPr algn="ctr" eaLnBrk="1" hangingPunct="1"/>
            <a:endParaRPr lang="es-ES_tradnl" sz="2000" b="0" dirty="0" smtClean="0">
              <a:latin typeface="Times New Roman"/>
              <a:cs typeface="Times New Roman"/>
            </a:endParaRPr>
          </a:p>
          <a:p>
            <a:pPr algn="ctr" eaLnBrk="1" hangingPunct="1"/>
            <a:endParaRPr lang="es-ES_tradnl" sz="2000" b="0" dirty="0" smtClean="0">
              <a:latin typeface="Times New Roman"/>
              <a:cs typeface="Times New Roman"/>
            </a:endParaRPr>
          </a:p>
          <a:p>
            <a:pPr algn="ctr" eaLnBrk="1" hangingPunct="1"/>
            <a:endParaRPr lang="es-ES_tradnl" sz="2000" b="0" dirty="0" smtClean="0">
              <a:latin typeface="Times New Roman"/>
              <a:cs typeface="Times New Roman"/>
            </a:endParaRPr>
          </a:p>
          <a:p>
            <a:pPr algn="ctr" eaLnBrk="1" hangingPunct="1"/>
            <a:r>
              <a:rPr lang="es-ES_tradnl" sz="2000" b="0" dirty="0" smtClean="0">
                <a:latin typeface="Times New Roman"/>
                <a:cs typeface="Times New Roman"/>
              </a:rPr>
              <a:t>Vertical Z</a:t>
            </a:r>
            <a:endParaRPr lang="es-ES_tradnl" sz="2000" b="0" dirty="0">
              <a:latin typeface="Times New Roman"/>
              <a:cs typeface="Times New Roman"/>
            </a:endParaRPr>
          </a:p>
        </p:txBody>
      </p:sp>
      <p:sp>
        <p:nvSpPr>
          <p:cNvPr id="24583" name="TextBox 7"/>
          <p:cNvSpPr txBox="1">
            <a:spLocks noChangeArrowheads="1"/>
          </p:cNvSpPr>
          <p:nvPr/>
        </p:nvSpPr>
        <p:spPr bwMode="auto">
          <a:xfrm>
            <a:off x="0" y="6146800"/>
            <a:ext cx="91440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b="1">
                <a:solidFill>
                  <a:schemeClr val="tx1"/>
                </a:solidFill>
                <a:latin typeface="Tempus Sans ITC" charset="0"/>
                <a:ea typeface="ＭＳ Ｐゴシック" charset="0"/>
                <a:cs typeface="ＭＳ Ｐゴシック" charset="0"/>
              </a:defRPr>
            </a:lvl1pPr>
            <a:lvl2pPr marL="742950" indent="-285750" eaLnBrk="0" hangingPunct="0">
              <a:defRPr sz="2800" b="1">
                <a:solidFill>
                  <a:schemeClr val="tx1"/>
                </a:solidFill>
                <a:latin typeface="Tempus Sans ITC" charset="0"/>
                <a:ea typeface="ＭＳ Ｐゴシック" charset="0"/>
              </a:defRPr>
            </a:lvl2pPr>
            <a:lvl3pPr marL="1143000" indent="-228600" eaLnBrk="0" hangingPunct="0">
              <a:defRPr sz="2800" b="1">
                <a:solidFill>
                  <a:schemeClr val="tx1"/>
                </a:solidFill>
                <a:latin typeface="Tempus Sans ITC" charset="0"/>
                <a:ea typeface="ＭＳ Ｐゴシック" charset="0"/>
              </a:defRPr>
            </a:lvl3pPr>
            <a:lvl4pPr marL="1600200" indent="-228600" eaLnBrk="0" hangingPunct="0">
              <a:defRPr sz="2800" b="1">
                <a:solidFill>
                  <a:schemeClr val="tx1"/>
                </a:solidFill>
                <a:latin typeface="Tempus Sans ITC" charset="0"/>
                <a:ea typeface="ＭＳ Ｐゴシック" charset="0"/>
              </a:defRPr>
            </a:lvl4pPr>
            <a:lvl5pPr marL="2057400" indent="-228600" eaLnBrk="0" hangingPunct="0">
              <a:defRPr sz="2800" b="1">
                <a:solidFill>
                  <a:schemeClr val="tx1"/>
                </a:solidFill>
                <a:latin typeface="Tempus Sans ITC" charset="0"/>
                <a:ea typeface="ＭＳ Ｐゴシック" charset="0"/>
              </a:defRPr>
            </a:lvl5pPr>
            <a:lvl6pPr marL="2514600" indent="-228600" eaLnBrk="0" fontAlgn="base" hangingPunct="0">
              <a:spcBef>
                <a:spcPct val="0"/>
              </a:spcBef>
              <a:spcAft>
                <a:spcPct val="0"/>
              </a:spcAft>
              <a:defRPr sz="2800" b="1">
                <a:solidFill>
                  <a:schemeClr val="tx1"/>
                </a:solidFill>
                <a:latin typeface="Tempus Sans ITC" charset="0"/>
                <a:ea typeface="ＭＳ Ｐゴシック" charset="0"/>
              </a:defRPr>
            </a:lvl6pPr>
            <a:lvl7pPr marL="2971800" indent="-228600" eaLnBrk="0" fontAlgn="base" hangingPunct="0">
              <a:spcBef>
                <a:spcPct val="0"/>
              </a:spcBef>
              <a:spcAft>
                <a:spcPct val="0"/>
              </a:spcAft>
              <a:defRPr sz="2800" b="1">
                <a:solidFill>
                  <a:schemeClr val="tx1"/>
                </a:solidFill>
                <a:latin typeface="Tempus Sans ITC" charset="0"/>
                <a:ea typeface="ＭＳ Ｐゴシック" charset="0"/>
              </a:defRPr>
            </a:lvl7pPr>
            <a:lvl8pPr marL="3429000" indent="-228600" eaLnBrk="0" fontAlgn="base" hangingPunct="0">
              <a:spcBef>
                <a:spcPct val="0"/>
              </a:spcBef>
              <a:spcAft>
                <a:spcPct val="0"/>
              </a:spcAft>
              <a:defRPr sz="2800" b="1">
                <a:solidFill>
                  <a:schemeClr val="tx1"/>
                </a:solidFill>
                <a:latin typeface="Tempus Sans ITC" charset="0"/>
                <a:ea typeface="ＭＳ Ｐゴシック" charset="0"/>
              </a:defRPr>
            </a:lvl8pPr>
            <a:lvl9pPr marL="3886200" indent="-228600" eaLnBrk="0" fontAlgn="base" hangingPunct="0">
              <a:spcBef>
                <a:spcPct val="0"/>
              </a:spcBef>
              <a:spcAft>
                <a:spcPct val="0"/>
              </a:spcAft>
              <a:defRPr sz="2800" b="1">
                <a:solidFill>
                  <a:schemeClr val="tx1"/>
                </a:solidFill>
                <a:latin typeface="Tempus Sans ITC" charset="0"/>
                <a:ea typeface="ＭＳ Ｐゴシック" charset="0"/>
              </a:defRPr>
            </a:lvl9pPr>
          </a:lstStyle>
          <a:p>
            <a:pPr algn="ctr" eaLnBrk="1" hangingPunct="1"/>
            <a:r>
              <a:rPr lang="es-ES_tradnl" sz="2000" b="0" dirty="0" smtClean="0">
                <a:latin typeface="Times New Roman"/>
                <a:cs typeface="Times New Roman"/>
              </a:rPr>
              <a:t>rojo– horizontal – </a:t>
            </a:r>
            <a:r>
              <a:rPr lang="es-ES_tradnl" sz="2000" b="0" dirty="0">
                <a:latin typeface="Times New Roman"/>
                <a:cs typeface="Times New Roman"/>
              </a:rPr>
              <a:t>c</a:t>
            </a:r>
            <a:r>
              <a:rPr lang="es-ES_tradnl" sz="2000" b="0" dirty="0" smtClean="0">
                <a:latin typeface="Times New Roman"/>
                <a:cs typeface="Times New Roman"/>
              </a:rPr>
              <a:t>ero arbitrario (como en el caso de falla de desplazamiento </a:t>
            </a:r>
            <a:r>
              <a:rPr lang="mr-IN" sz="2000" b="0" dirty="0" smtClean="0">
                <a:latin typeface="Times New Roman"/>
                <a:cs typeface="Times New Roman"/>
              </a:rPr>
              <a:t>–</a:t>
            </a:r>
            <a:r>
              <a:rPr lang="es-ES_tradnl" sz="2000" b="0" dirty="0" smtClean="0">
                <a:latin typeface="Times New Roman"/>
                <a:cs typeface="Times New Roman"/>
              </a:rPr>
              <a:t> poner en cero lejos por un lado, sin cambio de signo, - a la izquierda).</a:t>
            </a:r>
            <a:endParaRPr lang="es-ES_tradnl" sz="2000" b="0" u="sng" dirty="0">
              <a:latin typeface="Times New Roman"/>
              <a:cs typeface="Times New Roman"/>
            </a:endParaRPr>
          </a:p>
        </p:txBody>
      </p:sp>
      <p:sp>
        <p:nvSpPr>
          <p:cNvPr id="24584" name="TextBox 8"/>
          <p:cNvSpPr txBox="1">
            <a:spLocks noChangeArrowheads="1"/>
          </p:cNvSpPr>
          <p:nvPr/>
        </p:nvSpPr>
        <p:spPr bwMode="auto">
          <a:xfrm>
            <a:off x="1714500" y="4994275"/>
            <a:ext cx="27305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b="1">
                <a:solidFill>
                  <a:schemeClr val="tx1"/>
                </a:solidFill>
                <a:latin typeface="Tempus Sans ITC" charset="0"/>
                <a:ea typeface="ＭＳ Ｐゴシック" charset="0"/>
                <a:cs typeface="ＭＳ Ｐゴシック" charset="0"/>
              </a:defRPr>
            </a:lvl1pPr>
            <a:lvl2pPr marL="742950" indent="-285750" eaLnBrk="0" hangingPunct="0">
              <a:defRPr sz="2800" b="1">
                <a:solidFill>
                  <a:schemeClr val="tx1"/>
                </a:solidFill>
                <a:latin typeface="Tempus Sans ITC" charset="0"/>
                <a:ea typeface="ＭＳ Ｐゴシック" charset="0"/>
              </a:defRPr>
            </a:lvl2pPr>
            <a:lvl3pPr marL="1143000" indent="-228600" eaLnBrk="0" hangingPunct="0">
              <a:defRPr sz="2800" b="1">
                <a:solidFill>
                  <a:schemeClr val="tx1"/>
                </a:solidFill>
                <a:latin typeface="Tempus Sans ITC" charset="0"/>
                <a:ea typeface="ＭＳ Ｐゴシック" charset="0"/>
              </a:defRPr>
            </a:lvl3pPr>
            <a:lvl4pPr marL="1600200" indent="-228600" eaLnBrk="0" hangingPunct="0">
              <a:defRPr sz="2800" b="1">
                <a:solidFill>
                  <a:schemeClr val="tx1"/>
                </a:solidFill>
                <a:latin typeface="Tempus Sans ITC" charset="0"/>
                <a:ea typeface="ＭＳ Ｐゴシック" charset="0"/>
              </a:defRPr>
            </a:lvl4pPr>
            <a:lvl5pPr marL="2057400" indent="-228600" eaLnBrk="0" hangingPunct="0">
              <a:defRPr sz="2800" b="1">
                <a:solidFill>
                  <a:schemeClr val="tx1"/>
                </a:solidFill>
                <a:latin typeface="Tempus Sans ITC" charset="0"/>
                <a:ea typeface="ＭＳ Ｐゴシック" charset="0"/>
              </a:defRPr>
            </a:lvl5pPr>
            <a:lvl6pPr marL="2514600" indent="-228600" eaLnBrk="0" fontAlgn="base" hangingPunct="0">
              <a:spcBef>
                <a:spcPct val="0"/>
              </a:spcBef>
              <a:spcAft>
                <a:spcPct val="0"/>
              </a:spcAft>
              <a:defRPr sz="2800" b="1">
                <a:solidFill>
                  <a:schemeClr val="tx1"/>
                </a:solidFill>
                <a:latin typeface="Tempus Sans ITC" charset="0"/>
                <a:ea typeface="ＭＳ Ｐゴシック" charset="0"/>
              </a:defRPr>
            </a:lvl6pPr>
            <a:lvl7pPr marL="2971800" indent="-228600" eaLnBrk="0" fontAlgn="base" hangingPunct="0">
              <a:spcBef>
                <a:spcPct val="0"/>
              </a:spcBef>
              <a:spcAft>
                <a:spcPct val="0"/>
              </a:spcAft>
              <a:defRPr sz="2800" b="1">
                <a:solidFill>
                  <a:schemeClr val="tx1"/>
                </a:solidFill>
                <a:latin typeface="Tempus Sans ITC" charset="0"/>
                <a:ea typeface="ＭＳ Ｐゴシック" charset="0"/>
              </a:defRPr>
            </a:lvl7pPr>
            <a:lvl8pPr marL="3429000" indent="-228600" eaLnBrk="0" fontAlgn="base" hangingPunct="0">
              <a:spcBef>
                <a:spcPct val="0"/>
              </a:spcBef>
              <a:spcAft>
                <a:spcPct val="0"/>
              </a:spcAft>
              <a:defRPr sz="2800" b="1">
                <a:solidFill>
                  <a:schemeClr val="tx1"/>
                </a:solidFill>
                <a:latin typeface="Tempus Sans ITC" charset="0"/>
                <a:ea typeface="ＭＳ Ｐゴシック" charset="0"/>
              </a:defRPr>
            </a:lvl8pPr>
            <a:lvl9pPr marL="3886200" indent="-228600" eaLnBrk="0" fontAlgn="base" hangingPunct="0">
              <a:spcBef>
                <a:spcPct val="0"/>
              </a:spcBef>
              <a:spcAft>
                <a:spcPct val="0"/>
              </a:spcAft>
              <a:defRPr sz="2800" b="1">
                <a:solidFill>
                  <a:schemeClr val="tx1"/>
                </a:solidFill>
                <a:latin typeface="Tempus Sans ITC" charset="0"/>
                <a:ea typeface="ＭＳ Ｐゴシック" charset="0"/>
              </a:defRPr>
            </a:lvl9pPr>
          </a:lstStyle>
          <a:p>
            <a:pPr algn="ctr" eaLnBrk="1" hangingPunct="1"/>
            <a:r>
              <a:rPr lang="es-ES_tradnl" sz="2000" b="0" dirty="0" smtClean="0">
                <a:latin typeface="Times New Roman"/>
                <a:cs typeface="Times New Roman"/>
              </a:rPr>
              <a:t>azul – vertical, + arriba</a:t>
            </a:r>
            <a:endParaRPr lang="es-ES_tradnl" sz="2000" b="0" dirty="0">
              <a:latin typeface="Times New Roman"/>
              <a:cs typeface="Times New Roman"/>
            </a:endParaRPr>
          </a:p>
        </p:txBody>
      </p:sp>
      <p:cxnSp>
        <p:nvCxnSpPr>
          <p:cNvPr id="10" name="Straight Arrow Connector 9"/>
          <p:cNvCxnSpPr/>
          <p:nvPr/>
        </p:nvCxnSpPr>
        <p:spPr>
          <a:xfrm rot="16200000" flipV="1">
            <a:off x="4114800" y="1854200"/>
            <a:ext cx="381000" cy="381000"/>
          </a:xfrm>
          <a:prstGeom prst="straightConnector1">
            <a:avLst/>
          </a:prstGeom>
          <a:ln>
            <a:solidFill>
              <a:schemeClr val="bg1"/>
            </a:solidFill>
            <a:tailEnd type="arrow"/>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rot="16200000" flipH="1">
            <a:off x="3886200" y="1930400"/>
            <a:ext cx="381000" cy="381000"/>
          </a:xfrm>
          <a:prstGeom prst="straightConnector1">
            <a:avLst/>
          </a:prstGeom>
          <a:ln>
            <a:solidFill>
              <a:schemeClr val="bg1"/>
            </a:solidFill>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rot="16200000" flipV="1">
            <a:off x="4038600" y="4216400"/>
            <a:ext cx="381000" cy="381000"/>
          </a:xfrm>
          <a:prstGeom prst="straightConnector1">
            <a:avLst/>
          </a:prstGeom>
          <a:ln>
            <a:solidFill>
              <a:schemeClr val="bg1"/>
            </a:solidFill>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rot="16200000" flipH="1">
            <a:off x="3810000" y="4292600"/>
            <a:ext cx="381000" cy="381000"/>
          </a:xfrm>
          <a:prstGeom prst="straightConnector1">
            <a:avLst/>
          </a:prstGeom>
          <a:ln>
            <a:solidFill>
              <a:schemeClr val="bg1"/>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33275425"/>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rotWithShape="1">
          <a:blip r:embed="rId3"/>
          <a:tile tx="0" ty="0" sx="100000" sy="100000" flip="none" algn="tl"/>
        </a:blipFill>
        <a:effectLst/>
      </p:bgPr>
    </p:bg>
    <p:spTree>
      <p:nvGrpSpPr>
        <p:cNvPr id="1" name=""/>
        <p:cNvGrpSpPr/>
        <p:nvPr/>
      </p:nvGrpSpPr>
      <p:grpSpPr>
        <a:xfrm>
          <a:off x="0" y="0"/>
          <a:ext cx="0" cy="0"/>
          <a:chOff x="0" y="0"/>
          <a:chExt cx="0" cy="0"/>
        </a:xfrm>
      </p:grpSpPr>
      <p:pic>
        <p:nvPicPr>
          <p:cNvPr id="2" name="Picture 1" descr="down dip intersesimic copy.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914400" y="1079500"/>
            <a:ext cx="7325103" cy="5496303"/>
          </a:xfrm>
          <a:prstGeom prst="rect">
            <a:avLst/>
          </a:prstGeom>
        </p:spPr>
      </p:pic>
      <p:sp>
        <p:nvSpPr>
          <p:cNvPr id="26627" name="Text Box 2"/>
          <p:cNvSpPr txBox="1">
            <a:spLocks noChangeArrowheads="1"/>
          </p:cNvSpPr>
          <p:nvPr/>
        </p:nvSpPr>
        <p:spPr bwMode="auto">
          <a:xfrm>
            <a:off x="12700" y="25400"/>
            <a:ext cx="91440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Tempus Sans ITC" charset="0"/>
                <a:ea typeface="ＭＳ Ｐゴシック" charset="0"/>
                <a:cs typeface="ＭＳ Ｐゴシック" charset="0"/>
              </a:defRPr>
            </a:lvl1pPr>
            <a:lvl2pPr marL="742950" indent="-285750" eaLnBrk="0" hangingPunct="0">
              <a:defRPr sz="2800" b="1">
                <a:solidFill>
                  <a:schemeClr val="tx1"/>
                </a:solidFill>
                <a:latin typeface="Tempus Sans ITC" charset="0"/>
                <a:ea typeface="ＭＳ Ｐゴシック" charset="0"/>
              </a:defRPr>
            </a:lvl2pPr>
            <a:lvl3pPr marL="1143000" indent="-228600" eaLnBrk="0" hangingPunct="0">
              <a:defRPr sz="2800" b="1">
                <a:solidFill>
                  <a:schemeClr val="tx1"/>
                </a:solidFill>
                <a:latin typeface="Tempus Sans ITC" charset="0"/>
                <a:ea typeface="ＭＳ Ｐゴシック" charset="0"/>
              </a:defRPr>
            </a:lvl3pPr>
            <a:lvl4pPr marL="1600200" indent="-228600" eaLnBrk="0" hangingPunct="0">
              <a:defRPr sz="2800" b="1">
                <a:solidFill>
                  <a:schemeClr val="tx1"/>
                </a:solidFill>
                <a:latin typeface="Tempus Sans ITC" charset="0"/>
                <a:ea typeface="ＭＳ Ｐゴシック" charset="0"/>
              </a:defRPr>
            </a:lvl4pPr>
            <a:lvl5pPr marL="2057400" indent="-228600" eaLnBrk="0" hangingPunct="0">
              <a:defRPr sz="2800" b="1">
                <a:solidFill>
                  <a:schemeClr val="tx1"/>
                </a:solidFill>
                <a:latin typeface="Tempus Sans ITC" charset="0"/>
                <a:ea typeface="ＭＳ Ｐゴシック" charset="0"/>
              </a:defRPr>
            </a:lvl5pPr>
            <a:lvl6pPr marL="2514600" indent="-228600" eaLnBrk="0" fontAlgn="base" hangingPunct="0">
              <a:spcBef>
                <a:spcPct val="0"/>
              </a:spcBef>
              <a:spcAft>
                <a:spcPct val="0"/>
              </a:spcAft>
              <a:defRPr sz="2800" b="1">
                <a:solidFill>
                  <a:schemeClr val="tx1"/>
                </a:solidFill>
                <a:latin typeface="Tempus Sans ITC" charset="0"/>
                <a:ea typeface="ＭＳ Ｐゴシック" charset="0"/>
              </a:defRPr>
            </a:lvl6pPr>
            <a:lvl7pPr marL="2971800" indent="-228600" eaLnBrk="0" fontAlgn="base" hangingPunct="0">
              <a:spcBef>
                <a:spcPct val="0"/>
              </a:spcBef>
              <a:spcAft>
                <a:spcPct val="0"/>
              </a:spcAft>
              <a:defRPr sz="2800" b="1">
                <a:solidFill>
                  <a:schemeClr val="tx1"/>
                </a:solidFill>
                <a:latin typeface="Tempus Sans ITC" charset="0"/>
                <a:ea typeface="ＭＳ Ｐゴシック" charset="0"/>
              </a:defRPr>
            </a:lvl7pPr>
            <a:lvl8pPr marL="3429000" indent="-228600" eaLnBrk="0" fontAlgn="base" hangingPunct="0">
              <a:spcBef>
                <a:spcPct val="0"/>
              </a:spcBef>
              <a:spcAft>
                <a:spcPct val="0"/>
              </a:spcAft>
              <a:defRPr sz="2800" b="1">
                <a:solidFill>
                  <a:schemeClr val="tx1"/>
                </a:solidFill>
                <a:latin typeface="Tempus Sans ITC" charset="0"/>
                <a:ea typeface="ＭＳ Ｐゴシック" charset="0"/>
              </a:defRPr>
            </a:lvl8pPr>
            <a:lvl9pPr marL="3886200" indent="-228600" eaLnBrk="0" fontAlgn="base" hangingPunct="0">
              <a:spcBef>
                <a:spcPct val="0"/>
              </a:spcBef>
              <a:spcAft>
                <a:spcPct val="0"/>
              </a:spcAft>
              <a:defRPr sz="2800" b="1">
                <a:solidFill>
                  <a:schemeClr val="tx1"/>
                </a:solidFill>
                <a:latin typeface="Tempus Sans ITC" charset="0"/>
                <a:ea typeface="ＭＳ Ｐゴシック" charset="0"/>
              </a:defRPr>
            </a:lvl9pPr>
          </a:lstStyle>
          <a:p>
            <a:pPr algn="ctr" eaLnBrk="1" hangingPunct="1">
              <a:spcBef>
                <a:spcPct val="50000"/>
              </a:spcBef>
            </a:pPr>
            <a:r>
              <a:rPr lang="es-ES_tradnl" b="0" dirty="0" smtClean="0">
                <a:latin typeface="Times New Roman"/>
                <a:cs typeface="Times New Roman"/>
              </a:rPr>
              <a:t>Ese modelo es basado en la idea que la placa </a:t>
            </a:r>
            <a:r>
              <a:rPr lang="es-ES_tradnl" b="0" dirty="0" err="1" smtClean="0">
                <a:latin typeface="Times New Roman"/>
                <a:cs typeface="Times New Roman"/>
              </a:rPr>
              <a:t>subductada</a:t>
            </a:r>
            <a:r>
              <a:rPr lang="es-ES_tradnl" b="0" dirty="0" smtClean="0">
                <a:latin typeface="Times New Roman"/>
                <a:cs typeface="Times New Roman"/>
              </a:rPr>
              <a:t> continua.</a:t>
            </a:r>
            <a:endParaRPr lang="en-US" b="0" dirty="0">
              <a:latin typeface="Times New Roman"/>
              <a:cs typeface="Times New Roman"/>
            </a:endParaRPr>
          </a:p>
        </p:txBody>
      </p:sp>
      <p:cxnSp>
        <p:nvCxnSpPr>
          <p:cNvPr id="10" name="Straight Arrow Connector 9"/>
          <p:cNvCxnSpPr/>
          <p:nvPr/>
        </p:nvCxnSpPr>
        <p:spPr>
          <a:xfrm rot="16200000" flipV="1">
            <a:off x="4114800" y="1854200"/>
            <a:ext cx="381000" cy="381000"/>
          </a:xfrm>
          <a:prstGeom prst="straightConnector1">
            <a:avLst/>
          </a:prstGeom>
          <a:ln>
            <a:solidFill>
              <a:schemeClr val="bg1"/>
            </a:solidFill>
            <a:tailEnd type="arrow"/>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rot="16200000" flipH="1">
            <a:off x="3886200" y="1930400"/>
            <a:ext cx="381000" cy="381000"/>
          </a:xfrm>
          <a:prstGeom prst="straightConnector1">
            <a:avLst/>
          </a:prstGeom>
          <a:ln>
            <a:solidFill>
              <a:schemeClr val="bg1"/>
            </a:solidFill>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rot="16200000" flipV="1">
            <a:off x="4038600" y="4216400"/>
            <a:ext cx="381000" cy="381000"/>
          </a:xfrm>
          <a:prstGeom prst="straightConnector1">
            <a:avLst/>
          </a:prstGeom>
          <a:ln>
            <a:solidFill>
              <a:schemeClr val="bg1"/>
            </a:solidFill>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rot="16200000" flipH="1">
            <a:off x="3810000" y="4292600"/>
            <a:ext cx="381000" cy="381000"/>
          </a:xfrm>
          <a:prstGeom prst="straightConnector1">
            <a:avLst/>
          </a:prstGeom>
          <a:ln>
            <a:solidFill>
              <a:schemeClr val="bg1"/>
            </a:solidFill>
            <a:tailEnd type="arrow"/>
          </a:ln>
        </p:spPr>
        <p:style>
          <a:lnRef idx="2">
            <a:schemeClr val="accent1"/>
          </a:lnRef>
          <a:fillRef idx="0">
            <a:schemeClr val="accent1"/>
          </a:fillRef>
          <a:effectRef idx="1">
            <a:schemeClr val="accent1"/>
          </a:effectRef>
          <a:fontRef idx="minor">
            <a:schemeClr val="tx1"/>
          </a:fontRef>
        </p:style>
      </p:cxnSp>
      <p:sp>
        <p:nvSpPr>
          <p:cNvPr id="16" name="Freeform 15"/>
          <p:cNvSpPr/>
          <p:nvPr/>
        </p:nvSpPr>
        <p:spPr>
          <a:xfrm>
            <a:off x="1854200" y="1463675"/>
            <a:ext cx="2606675" cy="892175"/>
          </a:xfrm>
          <a:custGeom>
            <a:avLst/>
            <a:gdLst>
              <a:gd name="connsiteX0" fmla="*/ 2606675 w 2606675"/>
              <a:gd name="connsiteY0" fmla="*/ 892175 h 892175"/>
              <a:gd name="connsiteX1" fmla="*/ 1670050 w 2606675"/>
              <a:gd name="connsiteY1" fmla="*/ 0 h 892175"/>
              <a:gd name="connsiteX2" fmla="*/ 0 w 2606675"/>
              <a:gd name="connsiteY2" fmla="*/ 0 h 892175"/>
              <a:gd name="connsiteX3" fmla="*/ 6350 w 2606675"/>
              <a:gd name="connsiteY3" fmla="*/ 701675 h 892175"/>
              <a:gd name="connsiteX4" fmla="*/ 1384300 w 2606675"/>
              <a:gd name="connsiteY4" fmla="*/ 695325 h 892175"/>
              <a:gd name="connsiteX5" fmla="*/ 1597025 w 2606675"/>
              <a:gd name="connsiteY5" fmla="*/ 892175 h 892175"/>
              <a:gd name="connsiteX6" fmla="*/ 2606675 w 2606675"/>
              <a:gd name="connsiteY6" fmla="*/ 892175 h 892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06675" h="892175">
                <a:moveTo>
                  <a:pt x="2606675" y="892175"/>
                </a:moveTo>
                <a:lnTo>
                  <a:pt x="1670050" y="0"/>
                </a:lnTo>
                <a:lnTo>
                  <a:pt x="0" y="0"/>
                </a:lnTo>
                <a:cubicBezTo>
                  <a:pt x="2117" y="233892"/>
                  <a:pt x="6350" y="701675"/>
                  <a:pt x="6350" y="701675"/>
                </a:cubicBezTo>
                <a:lnTo>
                  <a:pt x="1384300" y="695325"/>
                </a:lnTo>
                <a:lnTo>
                  <a:pt x="1597025" y="892175"/>
                </a:lnTo>
                <a:lnTo>
                  <a:pt x="2606675" y="892175"/>
                </a:lnTo>
                <a:close/>
              </a:path>
            </a:pathLst>
          </a:custGeom>
          <a:noFill/>
          <a:ln w="38100" cmpd="sng">
            <a:solidFill>
              <a:srgbClr val="FF00FF"/>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2800">
              <a:latin typeface="Times New Roman"/>
              <a:cs typeface="Times New Roman"/>
            </a:endParaRPr>
          </a:p>
        </p:txBody>
      </p:sp>
      <p:sp>
        <p:nvSpPr>
          <p:cNvPr id="18" name="Freeform 17"/>
          <p:cNvSpPr/>
          <p:nvPr/>
        </p:nvSpPr>
        <p:spPr>
          <a:xfrm>
            <a:off x="1828800" y="3857625"/>
            <a:ext cx="2606675" cy="892175"/>
          </a:xfrm>
          <a:custGeom>
            <a:avLst/>
            <a:gdLst>
              <a:gd name="connsiteX0" fmla="*/ 2606675 w 2606675"/>
              <a:gd name="connsiteY0" fmla="*/ 892175 h 892175"/>
              <a:gd name="connsiteX1" fmla="*/ 1670050 w 2606675"/>
              <a:gd name="connsiteY1" fmla="*/ 0 h 892175"/>
              <a:gd name="connsiteX2" fmla="*/ 0 w 2606675"/>
              <a:gd name="connsiteY2" fmla="*/ 0 h 892175"/>
              <a:gd name="connsiteX3" fmla="*/ 6350 w 2606675"/>
              <a:gd name="connsiteY3" fmla="*/ 701675 h 892175"/>
              <a:gd name="connsiteX4" fmla="*/ 1384300 w 2606675"/>
              <a:gd name="connsiteY4" fmla="*/ 695325 h 892175"/>
              <a:gd name="connsiteX5" fmla="*/ 1597025 w 2606675"/>
              <a:gd name="connsiteY5" fmla="*/ 892175 h 892175"/>
              <a:gd name="connsiteX6" fmla="*/ 2606675 w 2606675"/>
              <a:gd name="connsiteY6" fmla="*/ 892175 h 892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06675" h="892175">
                <a:moveTo>
                  <a:pt x="2606675" y="892175"/>
                </a:moveTo>
                <a:lnTo>
                  <a:pt x="1670050" y="0"/>
                </a:lnTo>
                <a:lnTo>
                  <a:pt x="0" y="0"/>
                </a:lnTo>
                <a:cubicBezTo>
                  <a:pt x="2117" y="233892"/>
                  <a:pt x="6350" y="701675"/>
                  <a:pt x="6350" y="701675"/>
                </a:cubicBezTo>
                <a:lnTo>
                  <a:pt x="1384300" y="695325"/>
                </a:lnTo>
                <a:lnTo>
                  <a:pt x="1597025" y="892175"/>
                </a:lnTo>
                <a:lnTo>
                  <a:pt x="2606675" y="892175"/>
                </a:lnTo>
                <a:close/>
              </a:path>
            </a:pathLst>
          </a:custGeom>
          <a:noFill/>
          <a:ln w="38100" cmpd="sng">
            <a:solidFill>
              <a:srgbClr val="FF00FF"/>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2800">
              <a:latin typeface="Times New Roman"/>
              <a:cs typeface="Times New Roman"/>
            </a:endParaRPr>
          </a:p>
        </p:txBody>
      </p:sp>
      <p:sp>
        <p:nvSpPr>
          <p:cNvPr id="26643" name="TextBox 18"/>
          <p:cNvSpPr txBox="1">
            <a:spLocks noChangeArrowheads="1"/>
          </p:cNvSpPr>
          <p:nvPr/>
        </p:nvSpPr>
        <p:spPr bwMode="auto">
          <a:xfrm>
            <a:off x="3695700" y="1349375"/>
            <a:ext cx="31115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b="1">
                <a:solidFill>
                  <a:schemeClr val="tx1"/>
                </a:solidFill>
                <a:latin typeface="Tempus Sans ITC" charset="0"/>
                <a:ea typeface="ＭＳ Ｐゴシック" charset="0"/>
                <a:cs typeface="ＭＳ Ｐゴシック" charset="0"/>
              </a:defRPr>
            </a:lvl1pPr>
            <a:lvl2pPr marL="742950" indent="-285750" eaLnBrk="0" hangingPunct="0">
              <a:defRPr sz="2800" b="1">
                <a:solidFill>
                  <a:schemeClr val="tx1"/>
                </a:solidFill>
                <a:latin typeface="Tempus Sans ITC" charset="0"/>
                <a:ea typeface="ＭＳ Ｐゴシック" charset="0"/>
              </a:defRPr>
            </a:lvl2pPr>
            <a:lvl3pPr marL="1143000" indent="-228600" eaLnBrk="0" hangingPunct="0">
              <a:defRPr sz="2800" b="1">
                <a:solidFill>
                  <a:schemeClr val="tx1"/>
                </a:solidFill>
                <a:latin typeface="Tempus Sans ITC" charset="0"/>
                <a:ea typeface="ＭＳ Ｐゴシック" charset="0"/>
              </a:defRPr>
            </a:lvl3pPr>
            <a:lvl4pPr marL="1600200" indent="-228600" eaLnBrk="0" hangingPunct="0">
              <a:defRPr sz="2800" b="1">
                <a:solidFill>
                  <a:schemeClr val="tx1"/>
                </a:solidFill>
                <a:latin typeface="Tempus Sans ITC" charset="0"/>
                <a:ea typeface="ＭＳ Ｐゴシック" charset="0"/>
              </a:defRPr>
            </a:lvl4pPr>
            <a:lvl5pPr marL="2057400" indent="-228600" eaLnBrk="0" hangingPunct="0">
              <a:defRPr sz="2800" b="1">
                <a:solidFill>
                  <a:schemeClr val="tx1"/>
                </a:solidFill>
                <a:latin typeface="Tempus Sans ITC" charset="0"/>
                <a:ea typeface="ＭＳ Ｐゴシック" charset="0"/>
              </a:defRPr>
            </a:lvl5pPr>
            <a:lvl6pPr marL="2514600" indent="-228600" eaLnBrk="0" fontAlgn="base" hangingPunct="0">
              <a:spcBef>
                <a:spcPct val="0"/>
              </a:spcBef>
              <a:spcAft>
                <a:spcPct val="0"/>
              </a:spcAft>
              <a:defRPr sz="2800" b="1">
                <a:solidFill>
                  <a:schemeClr val="tx1"/>
                </a:solidFill>
                <a:latin typeface="Tempus Sans ITC" charset="0"/>
                <a:ea typeface="ＭＳ Ｐゴシック" charset="0"/>
              </a:defRPr>
            </a:lvl6pPr>
            <a:lvl7pPr marL="2971800" indent="-228600" eaLnBrk="0" fontAlgn="base" hangingPunct="0">
              <a:spcBef>
                <a:spcPct val="0"/>
              </a:spcBef>
              <a:spcAft>
                <a:spcPct val="0"/>
              </a:spcAft>
              <a:defRPr sz="2800" b="1">
                <a:solidFill>
                  <a:schemeClr val="tx1"/>
                </a:solidFill>
                <a:latin typeface="Tempus Sans ITC" charset="0"/>
                <a:ea typeface="ＭＳ Ｐゴシック" charset="0"/>
              </a:defRPr>
            </a:lvl7pPr>
            <a:lvl8pPr marL="3429000" indent="-228600" eaLnBrk="0" fontAlgn="base" hangingPunct="0">
              <a:spcBef>
                <a:spcPct val="0"/>
              </a:spcBef>
              <a:spcAft>
                <a:spcPct val="0"/>
              </a:spcAft>
              <a:defRPr sz="2800" b="1">
                <a:solidFill>
                  <a:schemeClr val="tx1"/>
                </a:solidFill>
                <a:latin typeface="Tempus Sans ITC" charset="0"/>
                <a:ea typeface="ＭＳ Ｐゴシック" charset="0"/>
              </a:defRPr>
            </a:lvl8pPr>
            <a:lvl9pPr marL="3886200" indent="-228600" eaLnBrk="0" fontAlgn="base" hangingPunct="0">
              <a:spcBef>
                <a:spcPct val="0"/>
              </a:spcBef>
              <a:spcAft>
                <a:spcPct val="0"/>
              </a:spcAft>
              <a:defRPr sz="2800" b="1">
                <a:solidFill>
                  <a:schemeClr val="tx1"/>
                </a:solidFill>
                <a:latin typeface="Tempus Sans ITC" charset="0"/>
                <a:ea typeface="ＭＳ Ｐゴシック" charset="0"/>
              </a:defRPr>
            </a:lvl9pPr>
          </a:lstStyle>
          <a:p>
            <a:pPr eaLnBrk="1" hangingPunct="1"/>
            <a:r>
              <a:rPr lang="en-US" sz="2000" dirty="0" err="1" smtClean="0">
                <a:solidFill>
                  <a:schemeClr val="bg1"/>
                </a:solidFill>
                <a:latin typeface="Times New Roman"/>
                <a:cs typeface="Times New Roman"/>
              </a:rPr>
              <a:t>Cerrada</a:t>
            </a:r>
            <a:endParaRPr lang="en-US" sz="2000" dirty="0" smtClean="0">
              <a:solidFill>
                <a:schemeClr val="bg1"/>
              </a:solidFill>
              <a:latin typeface="Times New Roman"/>
              <a:cs typeface="Times New Roman"/>
            </a:endParaRPr>
          </a:p>
          <a:p>
            <a:pPr eaLnBrk="1" hangingPunct="1"/>
            <a:endParaRPr lang="en-US" sz="2000" dirty="0">
              <a:solidFill>
                <a:schemeClr val="bg1"/>
              </a:solidFill>
              <a:latin typeface="Times New Roman"/>
              <a:cs typeface="Times New Roman"/>
            </a:endParaRPr>
          </a:p>
          <a:p>
            <a:pPr eaLnBrk="1" hangingPunct="1"/>
            <a:r>
              <a:rPr lang="en-US" sz="2000" dirty="0" smtClean="0">
                <a:solidFill>
                  <a:schemeClr val="bg1"/>
                </a:solidFill>
                <a:latin typeface="Times New Roman"/>
                <a:cs typeface="Times New Roman"/>
              </a:rPr>
              <a:t>             </a:t>
            </a:r>
            <a:r>
              <a:rPr lang="en-US" sz="2000" dirty="0" err="1" smtClean="0">
                <a:solidFill>
                  <a:schemeClr val="bg1"/>
                </a:solidFill>
                <a:latin typeface="Times New Roman"/>
                <a:cs typeface="Times New Roman"/>
              </a:rPr>
              <a:t>Deslizaminto</a:t>
            </a:r>
            <a:r>
              <a:rPr lang="en-US" sz="2000" dirty="0" smtClean="0">
                <a:solidFill>
                  <a:schemeClr val="bg1"/>
                </a:solidFill>
                <a:latin typeface="Times New Roman"/>
                <a:cs typeface="Times New Roman"/>
              </a:rPr>
              <a:t> </a:t>
            </a:r>
            <a:r>
              <a:rPr lang="en-US" sz="2000" dirty="0" err="1" smtClean="0">
                <a:solidFill>
                  <a:schemeClr val="bg1"/>
                </a:solidFill>
                <a:latin typeface="Times New Roman"/>
                <a:cs typeface="Times New Roman"/>
              </a:rPr>
              <a:t>libre</a:t>
            </a:r>
            <a:endParaRPr lang="en-US" sz="2000" dirty="0">
              <a:solidFill>
                <a:schemeClr val="bg1"/>
              </a:solidFill>
              <a:latin typeface="Times New Roman"/>
              <a:cs typeface="Times New Roman"/>
            </a:endParaRPr>
          </a:p>
        </p:txBody>
      </p:sp>
      <p:sp>
        <p:nvSpPr>
          <p:cNvPr id="19" name="TextBox 6"/>
          <p:cNvSpPr txBox="1">
            <a:spLocks noChangeArrowheads="1"/>
          </p:cNvSpPr>
          <p:nvPr/>
        </p:nvSpPr>
        <p:spPr bwMode="auto">
          <a:xfrm>
            <a:off x="5207000" y="1404937"/>
            <a:ext cx="1600200" cy="3170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Tempus Sans ITC" charset="0"/>
                <a:ea typeface="ＭＳ Ｐゴシック" charset="0"/>
                <a:cs typeface="ＭＳ Ｐゴシック" charset="0"/>
              </a:defRPr>
            </a:lvl1pPr>
            <a:lvl2pPr marL="742950" indent="-285750" eaLnBrk="0" hangingPunct="0">
              <a:defRPr sz="2800" b="1">
                <a:solidFill>
                  <a:schemeClr val="tx1"/>
                </a:solidFill>
                <a:latin typeface="Tempus Sans ITC" charset="0"/>
                <a:ea typeface="ＭＳ Ｐゴシック" charset="0"/>
              </a:defRPr>
            </a:lvl2pPr>
            <a:lvl3pPr marL="1143000" indent="-228600" eaLnBrk="0" hangingPunct="0">
              <a:defRPr sz="2800" b="1">
                <a:solidFill>
                  <a:schemeClr val="tx1"/>
                </a:solidFill>
                <a:latin typeface="Tempus Sans ITC" charset="0"/>
                <a:ea typeface="ＭＳ Ｐゴシック" charset="0"/>
              </a:defRPr>
            </a:lvl3pPr>
            <a:lvl4pPr marL="1600200" indent="-228600" eaLnBrk="0" hangingPunct="0">
              <a:defRPr sz="2800" b="1">
                <a:solidFill>
                  <a:schemeClr val="tx1"/>
                </a:solidFill>
                <a:latin typeface="Tempus Sans ITC" charset="0"/>
                <a:ea typeface="ＭＳ Ｐゴシック" charset="0"/>
              </a:defRPr>
            </a:lvl4pPr>
            <a:lvl5pPr marL="2057400" indent="-228600" eaLnBrk="0" hangingPunct="0">
              <a:defRPr sz="2800" b="1">
                <a:solidFill>
                  <a:schemeClr val="tx1"/>
                </a:solidFill>
                <a:latin typeface="Tempus Sans ITC" charset="0"/>
                <a:ea typeface="ＭＳ Ｐゴシック" charset="0"/>
              </a:defRPr>
            </a:lvl5pPr>
            <a:lvl6pPr marL="2514600" indent="-228600" eaLnBrk="0" fontAlgn="base" hangingPunct="0">
              <a:spcBef>
                <a:spcPct val="0"/>
              </a:spcBef>
              <a:spcAft>
                <a:spcPct val="0"/>
              </a:spcAft>
              <a:defRPr sz="2800" b="1">
                <a:solidFill>
                  <a:schemeClr val="tx1"/>
                </a:solidFill>
                <a:latin typeface="Tempus Sans ITC" charset="0"/>
                <a:ea typeface="ＭＳ Ｐゴシック" charset="0"/>
              </a:defRPr>
            </a:lvl6pPr>
            <a:lvl7pPr marL="2971800" indent="-228600" eaLnBrk="0" fontAlgn="base" hangingPunct="0">
              <a:spcBef>
                <a:spcPct val="0"/>
              </a:spcBef>
              <a:spcAft>
                <a:spcPct val="0"/>
              </a:spcAft>
              <a:defRPr sz="2800" b="1">
                <a:solidFill>
                  <a:schemeClr val="tx1"/>
                </a:solidFill>
                <a:latin typeface="Tempus Sans ITC" charset="0"/>
                <a:ea typeface="ＭＳ Ｐゴシック" charset="0"/>
              </a:defRPr>
            </a:lvl7pPr>
            <a:lvl8pPr marL="3429000" indent="-228600" eaLnBrk="0" fontAlgn="base" hangingPunct="0">
              <a:spcBef>
                <a:spcPct val="0"/>
              </a:spcBef>
              <a:spcAft>
                <a:spcPct val="0"/>
              </a:spcAft>
              <a:defRPr sz="2800" b="1">
                <a:solidFill>
                  <a:schemeClr val="tx1"/>
                </a:solidFill>
                <a:latin typeface="Tempus Sans ITC" charset="0"/>
                <a:ea typeface="ＭＳ Ｐゴシック" charset="0"/>
              </a:defRPr>
            </a:lvl8pPr>
            <a:lvl9pPr marL="3886200" indent="-228600" eaLnBrk="0" fontAlgn="base" hangingPunct="0">
              <a:spcBef>
                <a:spcPct val="0"/>
              </a:spcBef>
              <a:spcAft>
                <a:spcPct val="0"/>
              </a:spcAft>
              <a:defRPr sz="2800" b="1">
                <a:solidFill>
                  <a:schemeClr val="tx1"/>
                </a:solidFill>
                <a:latin typeface="Tempus Sans ITC" charset="0"/>
                <a:ea typeface="ＭＳ Ｐゴシック" charset="0"/>
              </a:defRPr>
            </a:lvl9pPr>
          </a:lstStyle>
          <a:p>
            <a:pPr algn="ctr" eaLnBrk="1" hangingPunct="1"/>
            <a:r>
              <a:rPr lang="es-ES_tradnl" sz="2000" b="0" dirty="0" smtClean="0">
                <a:solidFill>
                  <a:srgbClr val="FFFFFF"/>
                </a:solidFill>
                <a:latin typeface="Times New Roman"/>
                <a:cs typeface="Times New Roman"/>
              </a:rPr>
              <a:t>Horizontal X</a:t>
            </a:r>
            <a:endParaRPr lang="es-ES_tradnl" sz="2000" b="0" dirty="0" smtClean="0">
              <a:latin typeface="Times New Roman"/>
              <a:cs typeface="Times New Roman"/>
            </a:endParaRPr>
          </a:p>
          <a:p>
            <a:pPr algn="ctr" eaLnBrk="1" hangingPunct="1"/>
            <a:endParaRPr lang="es-ES_tradnl" sz="2000" b="0" dirty="0" smtClean="0">
              <a:latin typeface="Times New Roman"/>
              <a:cs typeface="Times New Roman"/>
            </a:endParaRPr>
          </a:p>
          <a:p>
            <a:pPr algn="ctr" eaLnBrk="1" hangingPunct="1"/>
            <a:endParaRPr lang="es-ES_tradnl" sz="2000" b="0" dirty="0" smtClean="0">
              <a:latin typeface="Times New Roman"/>
              <a:cs typeface="Times New Roman"/>
            </a:endParaRPr>
          </a:p>
          <a:p>
            <a:pPr algn="ctr" eaLnBrk="1" hangingPunct="1"/>
            <a:endParaRPr lang="es-ES_tradnl" sz="2000" b="0" dirty="0" smtClean="0">
              <a:solidFill>
                <a:srgbClr val="FFFFFF"/>
              </a:solidFill>
              <a:latin typeface="Times New Roman"/>
              <a:cs typeface="Times New Roman"/>
            </a:endParaRPr>
          </a:p>
          <a:p>
            <a:pPr algn="ctr" eaLnBrk="1" hangingPunct="1"/>
            <a:r>
              <a:rPr lang="es-ES_tradnl" sz="2000" b="0" dirty="0" smtClean="0">
                <a:solidFill>
                  <a:srgbClr val="FFFFFF"/>
                </a:solidFill>
                <a:latin typeface="Times New Roman"/>
                <a:cs typeface="Times New Roman"/>
              </a:rPr>
              <a:t>Horizontal Y</a:t>
            </a:r>
          </a:p>
          <a:p>
            <a:pPr algn="ctr" eaLnBrk="1" hangingPunct="1"/>
            <a:endParaRPr lang="es-ES_tradnl" sz="2000" b="0" dirty="0" smtClean="0">
              <a:latin typeface="Times New Roman"/>
              <a:cs typeface="Times New Roman"/>
            </a:endParaRPr>
          </a:p>
          <a:p>
            <a:pPr algn="ctr" eaLnBrk="1" hangingPunct="1"/>
            <a:endParaRPr lang="es-ES_tradnl" sz="2000" b="0" dirty="0" smtClean="0">
              <a:latin typeface="Times New Roman"/>
              <a:cs typeface="Times New Roman"/>
            </a:endParaRPr>
          </a:p>
          <a:p>
            <a:pPr algn="ctr" eaLnBrk="1" hangingPunct="1"/>
            <a:endParaRPr lang="es-ES_tradnl" sz="2000" b="0" dirty="0" smtClean="0">
              <a:latin typeface="Times New Roman"/>
              <a:cs typeface="Times New Roman"/>
            </a:endParaRPr>
          </a:p>
          <a:p>
            <a:pPr algn="ctr" eaLnBrk="1" hangingPunct="1"/>
            <a:endParaRPr lang="es-ES_tradnl" sz="2000" b="0" dirty="0" smtClean="0">
              <a:latin typeface="Times New Roman"/>
              <a:cs typeface="Times New Roman"/>
            </a:endParaRPr>
          </a:p>
          <a:p>
            <a:pPr algn="ctr" eaLnBrk="1" hangingPunct="1"/>
            <a:r>
              <a:rPr lang="es-ES_tradnl" sz="2000" b="0" dirty="0" smtClean="0">
                <a:latin typeface="Times New Roman"/>
                <a:cs typeface="Times New Roman"/>
              </a:rPr>
              <a:t>Vertical Z</a:t>
            </a:r>
            <a:endParaRPr lang="es-ES_tradnl" sz="2000" b="0" dirty="0">
              <a:latin typeface="Times New Roman"/>
              <a:cs typeface="Times New Roman"/>
            </a:endParaRPr>
          </a:p>
        </p:txBody>
      </p:sp>
      <p:sp>
        <p:nvSpPr>
          <p:cNvPr id="20" name="TextBox 7"/>
          <p:cNvSpPr txBox="1">
            <a:spLocks noChangeArrowheads="1"/>
          </p:cNvSpPr>
          <p:nvPr/>
        </p:nvSpPr>
        <p:spPr bwMode="auto">
          <a:xfrm>
            <a:off x="0" y="6146800"/>
            <a:ext cx="91440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b="1">
                <a:solidFill>
                  <a:schemeClr val="tx1"/>
                </a:solidFill>
                <a:latin typeface="Tempus Sans ITC" charset="0"/>
                <a:ea typeface="ＭＳ Ｐゴシック" charset="0"/>
                <a:cs typeface="ＭＳ Ｐゴシック" charset="0"/>
              </a:defRPr>
            </a:lvl1pPr>
            <a:lvl2pPr marL="742950" indent="-285750" eaLnBrk="0" hangingPunct="0">
              <a:defRPr sz="2800" b="1">
                <a:solidFill>
                  <a:schemeClr val="tx1"/>
                </a:solidFill>
                <a:latin typeface="Tempus Sans ITC" charset="0"/>
                <a:ea typeface="ＭＳ Ｐゴシック" charset="0"/>
              </a:defRPr>
            </a:lvl2pPr>
            <a:lvl3pPr marL="1143000" indent="-228600" eaLnBrk="0" hangingPunct="0">
              <a:defRPr sz="2800" b="1">
                <a:solidFill>
                  <a:schemeClr val="tx1"/>
                </a:solidFill>
                <a:latin typeface="Tempus Sans ITC" charset="0"/>
                <a:ea typeface="ＭＳ Ｐゴシック" charset="0"/>
              </a:defRPr>
            </a:lvl3pPr>
            <a:lvl4pPr marL="1600200" indent="-228600" eaLnBrk="0" hangingPunct="0">
              <a:defRPr sz="2800" b="1">
                <a:solidFill>
                  <a:schemeClr val="tx1"/>
                </a:solidFill>
                <a:latin typeface="Tempus Sans ITC" charset="0"/>
                <a:ea typeface="ＭＳ Ｐゴシック" charset="0"/>
              </a:defRPr>
            </a:lvl4pPr>
            <a:lvl5pPr marL="2057400" indent="-228600" eaLnBrk="0" hangingPunct="0">
              <a:defRPr sz="2800" b="1">
                <a:solidFill>
                  <a:schemeClr val="tx1"/>
                </a:solidFill>
                <a:latin typeface="Tempus Sans ITC" charset="0"/>
                <a:ea typeface="ＭＳ Ｐゴシック" charset="0"/>
              </a:defRPr>
            </a:lvl5pPr>
            <a:lvl6pPr marL="2514600" indent="-228600" eaLnBrk="0" fontAlgn="base" hangingPunct="0">
              <a:spcBef>
                <a:spcPct val="0"/>
              </a:spcBef>
              <a:spcAft>
                <a:spcPct val="0"/>
              </a:spcAft>
              <a:defRPr sz="2800" b="1">
                <a:solidFill>
                  <a:schemeClr val="tx1"/>
                </a:solidFill>
                <a:latin typeface="Tempus Sans ITC" charset="0"/>
                <a:ea typeface="ＭＳ Ｐゴシック" charset="0"/>
              </a:defRPr>
            </a:lvl6pPr>
            <a:lvl7pPr marL="2971800" indent="-228600" eaLnBrk="0" fontAlgn="base" hangingPunct="0">
              <a:spcBef>
                <a:spcPct val="0"/>
              </a:spcBef>
              <a:spcAft>
                <a:spcPct val="0"/>
              </a:spcAft>
              <a:defRPr sz="2800" b="1">
                <a:solidFill>
                  <a:schemeClr val="tx1"/>
                </a:solidFill>
                <a:latin typeface="Tempus Sans ITC" charset="0"/>
                <a:ea typeface="ＭＳ Ｐゴシック" charset="0"/>
              </a:defRPr>
            </a:lvl7pPr>
            <a:lvl8pPr marL="3429000" indent="-228600" eaLnBrk="0" fontAlgn="base" hangingPunct="0">
              <a:spcBef>
                <a:spcPct val="0"/>
              </a:spcBef>
              <a:spcAft>
                <a:spcPct val="0"/>
              </a:spcAft>
              <a:defRPr sz="2800" b="1">
                <a:solidFill>
                  <a:schemeClr val="tx1"/>
                </a:solidFill>
                <a:latin typeface="Tempus Sans ITC" charset="0"/>
                <a:ea typeface="ＭＳ Ｐゴシック" charset="0"/>
              </a:defRPr>
            </a:lvl8pPr>
            <a:lvl9pPr marL="3886200" indent="-228600" eaLnBrk="0" fontAlgn="base" hangingPunct="0">
              <a:spcBef>
                <a:spcPct val="0"/>
              </a:spcBef>
              <a:spcAft>
                <a:spcPct val="0"/>
              </a:spcAft>
              <a:defRPr sz="2800" b="1">
                <a:solidFill>
                  <a:schemeClr val="tx1"/>
                </a:solidFill>
                <a:latin typeface="Tempus Sans ITC" charset="0"/>
                <a:ea typeface="ＭＳ Ｐゴシック" charset="0"/>
              </a:defRPr>
            </a:lvl9pPr>
          </a:lstStyle>
          <a:p>
            <a:pPr algn="ctr" eaLnBrk="1" hangingPunct="1"/>
            <a:r>
              <a:rPr lang="es-ES_tradnl" sz="2000" b="0" dirty="0" smtClean="0">
                <a:latin typeface="Times New Roman"/>
                <a:cs typeface="Times New Roman"/>
              </a:rPr>
              <a:t>rojo– horizontal – </a:t>
            </a:r>
            <a:r>
              <a:rPr lang="es-ES_tradnl" sz="2000" b="0" dirty="0">
                <a:latin typeface="Times New Roman"/>
                <a:cs typeface="Times New Roman"/>
              </a:rPr>
              <a:t>c</a:t>
            </a:r>
            <a:r>
              <a:rPr lang="es-ES_tradnl" sz="2000" b="0" dirty="0" smtClean="0">
                <a:latin typeface="Times New Roman"/>
                <a:cs typeface="Times New Roman"/>
              </a:rPr>
              <a:t>ero arbitrario (como en el caso de falla de desplazamiento </a:t>
            </a:r>
            <a:r>
              <a:rPr lang="mr-IN" sz="2000" b="0" dirty="0" smtClean="0">
                <a:latin typeface="Times New Roman"/>
                <a:cs typeface="Times New Roman"/>
              </a:rPr>
              <a:t>–</a:t>
            </a:r>
            <a:r>
              <a:rPr lang="es-ES_tradnl" sz="2000" b="0" dirty="0" smtClean="0">
                <a:latin typeface="Times New Roman"/>
                <a:cs typeface="Times New Roman"/>
              </a:rPr>
              <a:t> poner en cero lejos por un lado, sin cambio de signo, - a la izquierda).</a:t>
            </a:r>
            <a:endParaRPr lang="es-ES_tradnl" sz="2000" b="0" u="sng" dirty="0">
              <a:latin typeface="Times New Roman"/>
              <a:cs typeface="Times New Roman"/>
            </a:endParaRPr>
          </a:p>
        </p:txBody>
      </p:sp>
      <p:sp>
        <p:nvSpPr>
          <p:cNvPr id="22" name="TextBox 8"/>
          <p:cNvSpPr txBox="1">
            <a:spLocks noChangeArrowheads="1"/>
          </p:cNvSpPr>
          <p:nvPr/>
        </p:nvSpPr>
        <p:spPr bwMode="auto">
          <a:xfrm>
            <a:off x="1714500" y="4994275"/>
            <a:ext cx="27305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b="1">
                <a:solidFill>
                  <a:schemeClr val="tx1"/>
                </a:solidFill>
                <a:latin typeface="Tempus Sans ITC" charset="0"/>
                <a:ea typeface="ＭＳ Ｐゴシック" charset="0"/>
                <a:cs typeface="ＭＳ Ｐゴシック" charset="0"/>
              </a:defRPr>
            </a:lvl1pPr>
            <a:lvl2pPr marL="742950" indent="-285750" eaLnBrk="0" hangingPunct="0">
              <a:defRPr sz="2800" b="1">
                <a:solidFill>
                  <a:schemeClr val="tx1"/>
                </a:solidFill>
                <a:latin typeface="Tempus Sans ITC" charset="0"/>
                <a:ea typeface="ＭＳ Ｐゴシック" charset="0"/>
              </a:defRPr>
            </a:lvl2pPr>
            <a:lvl3pPr marL="1143000" indent="-228600" eaLnBrk="0" hangingPunct="0">
              <a:defRPr sz="2800" b="1">
                <a:solidFill>
                  <a:schemeClr val="tx1"/>
                </a:solidFill>
                <a:latin typeface="Tempus Sans ITC" charset="0"/>
                <a:ea typeface="ＭＳ Ｐゴシック" charset="0"/>
              </a:defRPr>
            </a:lvl3pPr>
            <a:lvl4pPr marL="1600200" indent="-228600" eaLnBrk="0" hangingPunct="0">
              <a:defRPr sz="2800" b="1">
                <a:solidFill>
                  <a:schemeClr val="tx1"/>
                </a:solidFill>
                <a:latin typeface="Tempus Sans ITC" charset="0"/>
                <a:ea typeface="ＭＳ Ｐゴシック" charset="0"/>
              </a:defRPr>
            </a:lvl4pPr>
            <a:lvl5pPr marL="2057400" indent="-228600" eaLnBrk="0" hangingPunct="0">
              <a:defRPr sz="2800" b="1">
                <a:solidFill>
                  <a:schemeClr val="tx1"/>
                </a:solidFill>
                <a:latin typeface="Tempus Sans ITC" charset="0"/>
                <a:ea typeface="ＭＳ Ｐゴシック" charset="0"/>
              </a:defRPr>
            </a:lvl5pPr>
            <a:lvl6pPr marL="2514600" indent="-228600" eaLnBrk="0" fontAlgn="base" hangingPunct="0">
              <a:spcBef>
                <a:spcPct val="0"/>
              </a:spcBef>
              <a:spcAft>
                <a:spcPct val="0"/>
              </a:spcAft>
              <a:defRPr sz="2800" b="1">
                <a:solidFill>
                  <a:schemeClr val="tx1"/>
                </a:solidFill>
                <a:latin typeface="Tempus Sans ITC" charset="0"/>
                <a:ea typeface="ＭＳ Ｐゴシック" charset="0"/>
              </a:defRPr>
            </a:lvl6pPr>
            <a:lvl7pPr marL="2971800" indent="-228600" eaLnBrk="0" fontAlgn="base" hangingPunct="0">
              <a:spcBef>
                <a:spcPct val="0"/>
              </a:spcBef>
              <a:spcAft>
                <a:spcPct val="0"/>
              </a:spcAft>
              <a:defRPr sz="2800" b="1">
                <a:solidFill>
                  <a:schemeClr val="tx1"/>
                </a:solidFill>
                <a:latin typeface="Tempus Sans ITC" charset="0"/>
                <a:ea typeface="ＭＳ Ｐゴシック" charset="0"/>
              </a:defRPr>
            </a:lvl7pPr>
            <a:lvl8pPr marL="3429000" indent="-228600" eaLnBrk="0" fontAlgn="base" hangingPunct="0">
              <a:spcBef>
                <a:spcPct val="0"/>
              </a:spcBef>
              <a:spcAft>
                <a:spcPct val="0"/>
              </a:spcAft>
              <a:defRPr sz="2800" b="1">
                <a:solidFill>
                  <a:schemeClr val="tx1"/>
                </a:solidFill>
                <a:latin typeface="Tempus Sans ITC" charset="0"/>
                <a:ea typeface="ＭＳ Ｐゴシック" charset="0"/>
              </a:defRPr>
            </a:lvl8pPr>
            <a:lvl9pPr marL="3886200" indent="-228600" eaLnBrk="0" fontAlgn="base" hangingPunct="0">
              <a:spcBef>
                <a:spcPct val="0"/>
              </a:spcBef>
              <a:spcAft>
                <a:spcPct val="0"/>
              </a:spcAft>
              <a:defRPr sz="2800" b="1">
                <a:solidFill>
                  <a:schemeClr val="tx1"/>
                </a:solidFill>
                <a:latin typeface="Tempus Sans ITC" charset="0"/>
                <a:ea typeface="ＭＳ Ｐゴシック" charset="0"/>
              </a:defRPr>
            </a:lvl9pPr>
          </a:lstStyle>
          <a:p>
            <a:pPr algn="ctr" eaLnBrk="1" hangingPunct="1"/>
            <a:r>
              <a:rPr lang="es-ES_tradnl" sz="2000" b="0" dirty="0" smtClean="0">
                <a:latin typeface="Times New Roman"/>
                <a:cs typeface="Times New Roman"/>
              </a:rPr>
              <a:t>azul – vertical, + arriba</a:t>
            </a:r>
            <a:endParaRPr lang="es-ES_tradnl" sz="2000" b="0" dirty="0">
              <a:latin typeface="Times New Roman"/>
              <a:cs typeface="Times New Roman"/>
            </a:endParaRPr>
          </a:p>
        </p:txBody>
      </p:sp>
    </p:spTree>
    <p:extLst>
      <p:ext uri="{BB962C8B-B14F-4D97-AF65-F5344CB8AC3E}">
        <p14:creationId xmlns:p14="http://schemas.microsoft.com/office/powerpoint/2010/main" val="2985111460"/>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3"/>
          <a:tile tx="0" ty="0" sx="100000" sy="100000" flip="none" algn="tl"/>
        </a:blipFill>
        <a:effectLst/>
      </p:bgPr>
    </p:bg>
    <p:spTree>
      <p:nvGrpSpPr>
        <p:cNvPr id="1" name=""/>
        <p:cNvGrpSpPr/>
        <p:nvPr/>
      </p:nvGrpSpPr>
      <p:grpSpPr>
        <a:xfrm>
          <a:off x="0" y="0"/>
          <a:ext cx="0" cy="0"/>
          <a:chOff x="0" y="0"/>
          <a:chExt cx="0" cy="0"/>
        </a:xfrm>
      </p:grpSpPr>
      <p:sp>
        <p:nvSpPr>
          <p:cNvPr id="2" name="TextBox 1"/>
          <p:cNvSpPr txBox="1"/>
          <p:nvPr/>
        </p:nvSpPr>
        <p:spPr>
          <a:xfrm>
            <a:off x="3877733" y="2184400"/>
            <a:ext cx="184666" cy="369332"/>
          </a:xfrm>
          <a:prstGeom prst="rect">
            <a:avLst/>
          </a:prstGeom>
          <a:noFill/>
        </p:spPr>
        <p:txBody>
          <a:bodyPr wrap="none" rtlCol="0">
            <a:spAutoFit/>
          </a:bodyPr>
          <a:lstStyle/>
          <a:p>
            <a:endParaRPr lang="en-US" dirty="0"/>
          </a:p>
        </p:txBody>
      </p:sp>
      <p:pic>
        <p:nvPicPr>
          <p:cNvPr id="3" name="Picture 2" descr="Hawaii_hotspot.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724804" y="-22528"/>
            <a:ext cx="15205073" cy="6406404"/>
          </a:xfrm>
          <a:prstGeom prst="rect">
            <a:avLst/>
          </a:prstGeom>
        </p:spPr>
      </p:pic>
      <p:sp>
        <p:nvSpPr>
          <p:cNvPr id="5" name="TextBox 4"/>
          <p:cNvSpPr txBox="1"/>
          <p:nvPr/>
        </p:nvSpPr>
        <p:spPr>
          <a:xfrm>
            <a:off x="5063067" y="169333"/>
            <a:ext cx="184666" cy="369332"/>
          </a:xfrm>
          <a:prstGeom prst="rect">
            <a:avLst/>
          </a:prstGeom>
          <a:noFill/>
        </p:spPr>
        <p:txBody>
          <a:bodyPr wrap="none" rtlCol="0">
            <a:spAutoFit/>
          </a:bodyPr>
          <a:lstStyle/>
          <a:p>
            <a:r>
              <a:rPr lang="en-US" dirty="0" smtClean="0"/>
              <a:t> </a:t>
            </a:r>
            <a:endParaRPr lang="en-US" dirty="0"/>
          </a:p>
        </p:txBody>
      </p:sp>
      <p:pic>
        <p:nvPicPr>
          <p:cNvPr id="6" name="Picture 5" descr="Hawaiian_Hotspot.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3014133" y="-110072"/>
            <a:ext cx="6146800" cy="4653127"/>
          </a:xfrm>
          <a:prstGeom prst="rect">
            <a:avLst/>
          </a:prstGeom>
        </p:spPr>
      </p:pic>
    </p:spTree>
    <p:extLst>
      <p:ext uri="{BB962C8B-B14F-4D97-AF65-F5344CB8AC3E}">
        <p14:creationId xmlns:p14="http://schemas.microsoft.com/office/powerpoint/2010/main" val="1646510358"/>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rotWithShape="1">
          <a:blip r:embed="rId3"/>
          <a:tile tx="0" ty="0" sx="100000" sy="100000" flip="none" algn="tl"/>
        </a:blipFill>
        <a:effectLst/>
      </p:bgPr>
    </p:bg>
    <p:spTree>
      <p:nvGrpSpPr>
        <p:cNvPr id="1" name=""/>
        <p:cNvGrpSpPr/>
        <p:nvPr/>
      </p:nvGrpSpPr>
      <p:grpSpPr>
        <a:xfrm>
          <a:off x="0" y="0"/>
          <a:ext cx="0" cy="0"/>
          <a:chOff x="0" y="0"/>
          <a:chExt cx="0" cy="0"/>
        </a:xfrm>
      </p:grpSpPr>
      <p:pic>
        <p:nvPicPr>
          <p:cNvPr id="3" name="Picture 2" descr="whole_pb.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409700" y="914400"/>
            <a:ext cx="6422136" cy="4843272"/>
          </a:xfrm>
          <a:prstGeom prst="rect">
            <a:avLst/>
          </a:prstGeom>
        </p:spPr>
      </p:pic>
      <p:sp>
        <p:nvSpPr>
          <p:cNvPr id="28675" name="TextBox 3"/>
          <p:cNvSpPr txBox="1">
            <a:spLocks noChangeArrowheads="1"/>
          </p:cNvSpPr>
          <p:nvPr/>
        </p:nvSpPr>
        <p:spPr bwMode="auto">
          <a:xfrm>
            <a:off x="4038600" y="4699000"/>
            <a:ext cx="34544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b="1">
                <a:solidFill>
                  <a:schemeClr val="tx1"/>
                </a:solidFill>
                <a:latin typeface="Tempus Sans ITC" charset="0"/>
                <a:ea typeface="ＭＳ Ｐゴシック" charset="0"/>
                <a:cs typeface="ＭＳ Ｐゴシック" charset="0"/>
              </a:defRPr>
            </a:lvl1pPr>
            <a:lvl2pPr marL="742950" indent="-285750" eaLnBrk="0" hangingPunct="0">
              <a:defRPr sz="2800" b="1">
                <a:solidFill>
                  <a:schemeClr val="tx1"/>
                </a:solidFill>
                <a:latin typeface="Tempus Sans ITC" charset="0"/>
                <a:ea typeface="ＭＳ Ｐゴシック" charset="0"/>
              </a:defRPr>
            </a:lvl2pPr>
            <a:lvl3pPr marL="1143000" indent="-228600" eaLnBrk="0" hangingPunct="0">
              <a:defRPr sz="2800" b="1">
                <a:solidFill>
                  <a:schemeClr val="tx1"/>
                </a:solidFill>
                <a:latin typeface="Tempus Sans ITC" charset="0"/>
                <a:ea typeface="ＭＳ Ｐゴシック" charset="0"/>
              </a:defRPr>
            </a:lvl3pPr>
            <a:lvl4pPr marL="1600200" indent="-228600" eaLnBrk="0" hangingPunct="0">
              <a:defRPr sz="2800" b="1">
                <a:solidFill>
                  <a:schemeClr val="tx1"/>
                </a:solidFill>
                <a:latin typeface="Tempus Sans ITC" charset="0"/>
                <a:ea typeface="ＭＳ Ｐゴシック" charset="0"/>
              </a:defRPr>
            </a:lvl4pPr>
            <a:lvl5pPr marL="2057400" indent="-228600" eaLnBrk="0" hangingPunct="0">
              <a:defRPr sz="2800" b="1">
                <a:solidFill>
                  <a:schemeClr val="tx1"/>
                </a:solidFill>
                <a:latin typeface="Tempus Sans ITC" charset="0"/>
                <a:ea typeface="ＭＳ Ｐゴシック" charset="0"/>
              </a:defRPr>
            </a:lvl5pPr>
            <a:lvl6pPr marL="2514600" indent="-228600" eaLnBrk="0" fontAlgn="base" hangingPunct="0">
              <a:spcBef>
                <a:spcPct val="0"/>
              </a:spcBef>
              <a:spcAft>
                <a:spcPct val="0"/>
              </a:spcAft>
              <a:defRPr sz="2800" b="1">
                <a:solidFill>
                  <a:schemeClr val="tx1"/>
                </a:solidFill>
                <a:latin typeface="Tempus Sans ITC" charset="0"/>
                <a:ea typeface="ＭＳ Ｐゴシック" charset="0"/>
              </a:defRPr>
            </a:lvl6pPr>
            <a:lvl7pPr marL="2971800" indent="-228600" eaLnBrk="0" fontAlgn="base" hangingPunct="0">
              <a:spcBef>
                <a:spcPct val="0"/>
              </a:spcBef>
              <a:spcAft>
                <a:spcPct val="0"/>
              </a:spcAft>
              <a:defRPr sz="2800" b="1">
                <a:solidFill>
                  <a:schemeClr val="tx1"/>
                </a:solidFill>
                <a:latin typeface="Tempus Sans ITC" charset="0"/>
                <a:ea typeface="ＭＳ Ｐゴシック" charset="0"/>
              </a:defRPr>
            </a:lvl7pPr>
            <a:lvl8pPr marL="3429000" indent="-228600" eaLnBrk="0" fontAlgn="base" hangingPunct="0">
              <a:spcBef>
                <a:spcPct val="0"/>
              </a:spcBef>
              <a:spcAft>
                <a:spcPct val="0"/>
              </a:spcAft>
              <a:defRPr sz="2800" b="1">
                <a:solidFill>
                  <a:schemeClr val="tx1"/>
                </a:solidFill>
                <a:latin typeface="Tempus Sans ITC" charset="0"/>
                <a:ea typeface="ＭＳ Ｐゴシック" charset="0"/>
              </a:defRPr>
            </a:lvl8pPr>
            <a:lvl9pPr marL="3886200" indent="-228600" eaLnBrk="0" fontAlgn="base" hangingPunct="0">
              <a:spcBef>
                <a:spcPct val="0"/>
              </a:spcBef>
              <a:spcAft>
                <a:spcPct val="0"/>
              </a:spcAft>
              <a:defRPr sz="2800" b="1">
                <a:solidFill>
                  <a:schemeClr val="tx1"/>
                </a:solidFill>
                <a:latin typeface="Tempus Sans ITC" charset="0"/>
                <a:ea typeface="ＭＳ Ｐゴシック" charset="0"/>
              </a:defRPr>
            </a:lvl9pPr>
          </a:lstStyle>
          <a:p>
            <a:pPr algn="ctr" eaLnBrk="1" hangingPunct="1"/>
            <a:r>
              <a:rPr lang="es-ES_tradnl" sz="2000" b="0" dirty="0">
                <a:latin typeface="Times New Roman"/>
                <a:cs typeface="Times New Roman"/>
              </a:rPr>
              <a:t>r</a:t>
            </a:r>
            <a:r>
              <a:rPr lang="es-ES_tradnl" sz="2000" b="0" dirty="0" smtClean="0">
                <a:latin typeface="Times New Roman"/>
                <a:cs typeface="Times New Roman"/>
              </a:rPr>
              <a:t>ojo – </a:t>
            </a:r>
            <a:r>
              <a:rPr lang="es-ES_tradnl" sz="2000" b="0" dirty="0" err="1" smtClean="0">
                <a:latin typeface="Times New Roman"/>
                <a:cs typeface="Times New Roman"/>
              </a:rPr>
              <a:t>co</a:t>
            </a:r>
            <a:r>
              <a:rPr lang="es-ES_tradnl" sz="2000" b="0" dirty="0" smtClean="0">
                <a:latin typeface="Times New Roman"/>
                <a:cs typeface="Times New Roman"/>
              </a:rPr>
              <a:t> </a:t>
            </a:r>
            <a:r>
              <a:rPr lang="es-ES_tradnl" sz="2000" b="0" dirty="0" err="1" smtClean="0">
                <a:latin typeface="Times New Roman"/>
                <a:cs typeface="Times New Roman"/>
              </a:rPr>
              <a:t>sismico</a:t>
            </a:r>
            <a:r>
              <a:rPr lang="es-ES_tradnl" sz="2000" b="0" dirty="0" smtClean="0">
                <a:latin typeface="Times New Roman"/>
                <a:cs typeface="Times New Roman"/>
              </a:rPr>
              <a:t>, positiva a la derecha</a:t>
            </a:r>
            <a:endParaRPr lang="es-ES_tradnl" sz="2000" b="0" dirty="0">
              <a:latin typeface="Times New Roman"/>
              <a:cs typeface="Times New Roman"/>
            </a:endParaRPr>
          </a:p>
        </p:txBody>
      </p:sp>
      <p:sp>
        <p:nvSpPr>
          <p:cNvPr id="28676" name="TextBox 4"/>
          <p:cNvSpPr txBox="1">
            <a:spLocks noChangeArrowheads="1"/>
          </p:cNvSpPr>
          <p:nvPr/>
        </p:nvSpPr>
        <p:spPr bwMode="auto">
          <a:xfrm>
            <a:off x="3797300" y="1120775"/>
            <a:ext cx="36957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b="1">
                <a:solidFill>
                  <a:schemeClr val="tx1"/>
                </a:solidFill>
                <a:latin typeface="Tempus Sans ITC" charset="0"/>
                <a:ea typeface="ＭＳ Ｐゴシック" charset="0"/>
                <a:cs typeface="ＭＳ Ｐゴシック" charset="0"/>
              </a:defRPr>
            </a:lvl1pPr>
            <a:lvl2pPr marL="742950" indent="-285750" eaLnBrk="0" hangingPunct="0">
              <a:defRPr sz="2800" b="1">
                <a:solidFill>
                  <a:schemeClr val="tx1"/>
                </a:solidFill>
                <a:latin typeface="Tempus Sans ITC" charset="0"/>
                <a:ea typeface="ＭＳ Ｐゴシック" charset="0"/>
              </a:defRPr>
            </a:lvl2pPr>
            <a:lvl3pPr marL="1143000" indent="-228600" eaLnBrk="0" hangingPunct="0">
              <a:defRPr sz="2800" b="1">
                <a:solidFill>
                  <a:schemeClr val="tx1"/>
                </a:solidFill>
                <a:latin typeface="Tempus Sans ITC" charset="0"/>
                <a:ea typeface="ＭＳ Ｐゴシック" charset="0"/>
              </a:defRPr>
            </a:lvl3pPr>
            <a:lvl4pPr marL="1600200" indent="-228600" eaLnBrk="0" hangingPunct="0">
              <a:defRPr sz="2800" b="1">
                <a:solidFill>
                  <a:schemeClr val="tx1"/>
                </a:solidFill>
                <a:latin typeface="Tempus Sans ITC" charset="0"/>
                <a:ea typeface="ＭＳ Ｐゴシック" charset="0"/>
              </a:defRPr>
            </a:lvl4pPr>
            <a:lvl5pPr marL="2057400" indent="-228600" eaLnBrk="0" hangingPunct="0">
              <a:defRPr sz="2800" b="1">
                <a:solidFill>
                  <a:schemeClr val="tx1"/>
                </a:solidFill>
                <a:latin typeface="Tempus Sans ITC" charset="0"/>
                <a:ea typeface="ＭＳ Ｐゴシック" charset="0"/>
              </a:defRPr>
            </a:lvl5pPr>
            <a:lvl6pPr marL="2514600" indent="-228600" eaLnBrk="0" fontAlgn="base" hangingPunct="0">
              <a:spcBef>
                <a:spcPct val="0"/>
              </a:spcBef>
              <a:spcAft>
                <a:spcPct val="0"/>
              </a:spcAft>
              <a:defRPr sz="2800" b="1">
                <a:solidFill>
                  <a:schemeClr val="tx1"/>
                </a:solidFill>
                <a:latin typeface="Tempus Sans ITC" charset="0"/>
                <a:ea typeface="ＭＳ Ｐゴシック" charset="0"/>
              </a:defRPr>
            </a:lvl6pPr>
            <a:lvl7pPr marL="2971800" indent="-228600" eaLnBrk="0" fontAlgn="base" hangingPunct="0">
              <a:spcBef>
                <a:spcPct val="0"/>
              </a:spcBef>
              <a:spcAft>
                <a:spcPct val="0"/>
              </a:spcAft>
              <a:defRPr sz="2800" b="1">
                <a:solidFill>
                  <a:schemeClr val="tx1"/>
                </a:solidFill>
                <a:latin typeface="Tempus Sans ITC" charset="0"/>
                <a:ea typeface="ＭＳ Ｐゴシック" charset="0"/>
              </a:defRPr>
            </a:lvl7pPr>
            <a:lvl8pPr marL="3429000" indent="-228600" eaLnBrk="0" fontAlgn="base" hangingPunct="0">
              <a:spcBef>
                <a:spcPct val="0"/>
              </a:spcBef>
              <a:spcAft>
                <a:spcPct val="0"/>
              </a:spcAft>
              <a:defRPr sz="2800" b="1">
                <a:solidFill>
                  <a:schemeClr val="tx1"/>
                </a:solidFill>
                <a:latin typeface="Tempus Sans ITC" charset="0"/>
                <a:ea typeface="ＭＳ Ｐゴシック" charset="0"/>
              </a:defRPr>
            </a:lvl8pPr>
            <a:lvl9pPr marL="3886200" indent="-228600" eaLnBrk="0" fontAlgn="base" hangingPunct="0">
              <a:spcBef>
                <a:spcPct val="0"/>
              </a:spcBef>
              <a:spcAft>
                <a:spcPct val="0"/>
              </a:spcAft>
              <a:defRPr sz="2800" b="1">
                <a:solidFill>
                  <a:schemeClr val="tx1"/>
                </a:solidFill>
                <a:latin typeface="Tempus Sans ITC" charset="0"/>
                <a:ea typeface="ＭＳ Ｐゴシック" charset="0"/>
              </a:defRPr>
            </a:lvl9pPr>
          </a:lstStyle>
          <a:p>
            <a:pPr algn="ctr" eaLnBrk="1" hangingPunct="1"/>
            <a:r>
              <a:rPr lang="es-ES_tradnl" sz="2000" b="0" dirty="0">
                <a:latin typeface="Times New Roman"/>
                <a:cs typeface="Times New Roman"/>
              </a:rPr>
              <a:t>v</a:t>
            </a:r>
            <a:r>
              <a:rPr lang="es-ES_tradnl" sz="2000" b="0" dirty="0" smtClean="0">
                <a:latin typeface="Times New Roman"/>
                <a:cs typeface="Times New Roman"/>
              </a:rPr>
              <a:t>erde </a:t>
            </a:r>
            <a:r>
              <a:rPr lang="mr-IN" sz="2000" b="0" dirty="0" smtClean="0">
                <a:latin typeface="Times New Roman"/>
                <a:cs typeface="Times New Roman"/>
              </a:rPr>
              <a:t>–</a:t>
            </a:r>
            <a:r>
              <a:rPr lang="es-ES_tradnl" sz="2000" b="0" dirty="0" smtClean="0">
                <a:latin typeface="Times New Roman"/>
                <a:cs typeface="Times New Roman"/>
              </a:rPr>
              <a:t> entre sismos  +tectónica,  positiva a la derecha</a:t>
            </a:r>
            <a:endParaRPr lang="es-ES_tradnl" sz="2000" b="0" dirty="0">
              <a:latin typeface="Times New Roman"/>
              <a:cs typeface="Times New Roman"/>
            </a:endParaRPr>
          </a:p>
        </p:txBody>
      </p:sp>
      <p:sp>
        <p:nvSpPr>
          <p:cNvPr id="28677" name="TextBox 5"/>
          <p:cNvSpPr txBox="1">
            <a:spLocks noChangeArrowheads="1"/>
          </p:cNvSpPr>
          <p:nvPr/>
        </p:nvSpPr>
        <p:spPr bwMode="auto">
          <a:xfrm>
            <a:off x="-12700" y="6142184"/>
            <a:ext cx="91567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b="1">
                <a:solidFill>
                  <a:schemeClr val="tx1"/>
                </a:solidFill>
                <a:latin typeface="Tempus Sans ITC" charset="0"/>
                <a:ea typeface="ＭＳ Ｐゴシック" charset="0"/>
                <a:cs typeface="ＭＳ Ｐゴシック" charset="0"/>
              </a:defRPr>
            </a:lvl1pPr>
            <a:lvl2pPr marL="742950" indent="-285750" eaLnBrk="0" hangingPunct="0">
              <a:defRPr sz="2800" b="1">
                <a:solidFill>
                  <a:schemeClr val="tx1"/>
                </a:solidFill>
                <a:latin typeface="Tempus Sans ITC" charset="0"/>
                <a:ea typeface="ＭＳ Ｐゴシック" charset="0"/>
              </a:defRPr>
            </a:lvl2pPr>
            <a:lvl3pPr marL="1143000" indent="-228600" eaLnBrk="0" hangingPunct="0">
              <a:defRPr sz="2800" b="1">
                <a:solidFill>
                  <a:schemeClr val="tx1"/>
                </a:solidFill>
                <a:latin typeface="Tempus Sans ITC" charset="0"/>
                <a:ea typeface="ＭＳ Ｐゴシック" charset="0"/>
              </a:defRPr>
            </a:lvl3pPr>
            <a:lvl4pPr marL="1600200" indent="-228600" eaLnBrk="0" hangingPunct="0">
              <a:defRPr sz="2800" b="1">
                <a:solidFill>
                  <a:schemeClr val="tx1"/>
                </a:solidFill>
                <a:latin typeface="Tempus Sans ITC" charset="0"/>
                <a:ea typeface="ＭＳ Ｐゴシック" charset="0"/>
              </a:defRPr>
            </a:lvl4pPr>
            <a:lvl5pPr marL="2057400" indent="-228600" eaLnBrk="0" hangingPunct="0">
              <a:defRPr sz="2800" b="1">
                <a:solidFill>
                  <a:schemeClr val="tx1"/>
                </a:solidFill>
                <a:latin typeface="Tempus Sans ITC" charset="0"/>
                <a:ea typeface="ＭＳ Ｐゴシック" charset="0"/>
              </a:defRPr>
            </a:lvl5pPr>
            <a:lvl6pPr marL="2514600" indent="-228600" eaLnBrk="0" fontAlgn="base" hangingPunct="0">
              <a:spcBef>
                <a:spcPct val="0"/>
              </a:spcBef>
              <a:spcAft>
                <a:spcPct val="0"/>
              </a:spcAft>
              <a:defRPr sz="2800" b="1">
                <a:solidFill>
                  <a:schemeClr val="tx1"/>
                </a:solidFill>
                <a:latin typeface="Tempus Sans ITC" charset="0"/>
                <a:ea typeface="ＭＳ Ｐゴシック" charset="0"/>
              </a:defRPr>
            </a:lvl6pPr>
            <a:lvl7pPr marL="2971800" indent="-228600" eaLnBrk="0" fontAlgn="base" hangingPunct="0">
              <a:spcBef>
                <a:spcPct val="0"/>
              </a:spcBef>
              <a:spcAft>
                <a:spcPct val="0"/>
              </a:spcAft>
              <a:defRPr sz="2800" b="1">
                <a:solidFill>
                  <a:schemeClr val="tx1"/>
                </a:solidFill>
                <a:latin typeface="Tempus Sans ITC" charset="0"/>
                <a:ea typeface="ＭＳ Ｐゴシック" charset="0"/>
              </a:defRPr>
            </a:lvl7pPr>
            <a:lvl8pPr marL="3429000" indent="-228600" eaLnBrk="0" fontAlgn="base" hangingPunct="0">
              <a:spcBef>
                <a:spcPct val="0"/>
              </a:spcBef>
              <a:spcAft>
                <a:spcPct val="0"/>
              </a:spcAft>
              <a:defRPr sz="2800" b="1">
                <a:solidFill>
                  <a:schemeClr val="tx1"/>
                </a:solidFill>
                <a:latin typeface="Tempus Sans ITC" charset="0"/>
                <a:ea typeface="ＭＳ Ｐゴシック" charset="0"/>
              </a:defRPr>
            </a:lvl8pPr>
            <a:lvl9pPr marL="3886200" indent="-228600" eaLnBrk="0" fontAlgn="base" hangingPunct="0">
              <a:spcBef>
                <a:spcPct val="0"/>
              </a:spcBef>
              <a:spcAft>
                <a:spcPct val="0"/>
              </a:spcAft>
              <a:defRPr sz="2800" b="1">
                <a:solidFill>
                  <a:schemeClr val="tx1"/>
                </a:solidFill>
                <a:latin typeface="Tempus Sans ITC" charset="0"/>
                <a:ea typeface="ＭＳ Ｐゴシック" charset="0"/>
              </a:defRPr>
            </a:lvl9pPr>
          </a:lstStyle>
          <a:p>
            <a:pPr algn="ctr" eaLnBrk="1" hangingPunct="1"/>
            <a:r>
              <a:rPr lang="es-ES_tradnl" sz="2000" b="0" dirty="0">
                <a:latin typeface="Times New Roman"/>
                <a:cs typeface="Times New Roman"/>
              </a:rPr>
              <a:t>a</a:t>
            </a:r>
            <a:r>
              <a:rPr lang="es-ES_tradnl" sz="2000" b="0" dirty="0" smtClean="0">
                <a:latin typeface="Times New Roman"/>
                <a:cs typeface="Times New Roman"/>
              </a:rPr>
              <a:t>zul - Blue: desplazamiento tectónica a los limites izquierda y derecha.</a:t>
            </a:r>
          </a:p>
          <a:p>
            <a:pPr algn="ctr" eaLnBrk="1" hangingPunct="1"/>
            <a:r>
              <a:rPr lang="es-ES_tradnl" sz="2000" b="0" dirty="0" smtClean="0">
                <a:latin typeface="Times New Roman"/>
                <a:cs typeface="Times New Roman"/>
              </a:rPr>
              <a:t>Adicción de </a:t>
            </a:r>
            <a:r>
              <a:rPr lang="es-ES_tradnl" sz="2000" b="0" dirty="0" err="1" smtClean="0">
                <a:latin typeface="Times New Roman"/>
                <a:cs typeface="Times New Roman"/>
              </a:rPr>
              <a:t>co</a:t>
            </a:r>
            <a:r>
              <a:rPr lang="es-ES_tradnl" sz="2000" b="0" dirty="0" smtClean="0">
                <a:latin typeface="Times New Roman"/>
                <a:cs typeface="Times New Roman"/>
              </a:rPr>
              <a:t> - sísmica y (entre </a:t>
            </a:r>
            <a:r>
              <a:rPr lang="es-ES_tradnl" sz="2000" b="0" dirty="0">
                <a:latin typeface="Times New Roman"/>
                <a:cs typeface="Times New Roman"/>
              </a:rPr>
              <a:t>- sísmica + </a:t>
            </a:r>
            <a:r>
              <a:rPr lang="es-ES_tradnl" sz="2000" b="0" dirty="0" smtClean="0">
                <a:latin typeface="Times New Roman"/>
                <a:cs typeface="Times New Roman"/>
              </a:rPr>
              <a:t>tectónica) en el medio</a:t>
            </a:r>
            <a:endParaRPr lang="es-ES_tradnl" sz="2000" b="0" dirty="0">
              <a:latin typeface="Times New Roman"/>
              <a:cs typeface="Times New Roman"/>
            </a:endParaRPr>
          </a:p>
        </p:txBody>
      </p:sp>
      <p:sp>
        <p:nvSpPr>
          <p:cNvPr id="11" name="TextBox 5"/>
          <p:cNvSpPr txBox="1">
            <a:spLocks noChangeArrowheads="1"/>
          </p:cNvSpPr>
          <p:nvPr/>
        </p:nvSpPr>
        <p:spPr bwMode="auto">
          <a:xfrm>
            <a:off x="0" y="-42716"/>
            <a:ext cx="91567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b="1">
                <a:solidFill>
                  <a:schemeClr val="tx1"/>
                </a:solidFill>
                <a:latin typeface="Tempus Sans ITC" charset="0"/>
                <a:ea typeface="ＭＳ Ｐゴシック" charset="0"/>
                <a:cs typeface="ＭＳ Ｐゴシック" charset="0"/>
              </a:defRPr>
            </a:lvl1pPr>
            <a:lvl2pPr marL="742950" indent="-285750" eaLnBrk="0" hangingPunct="0">
              <a:defRPr sz="2800" b="1">
                <a:solidFill>
                  <a:schemeClr val="tx1"/>
                </a:solidFill>
                <a:latin typeface="Tempus Sans ITC" charset="0"/>
                <a:ea typeface="ＭＳ Ｐゴシック" charset="0"/>
              </a:defRPr>
            </a:lvl2pPr>
            <a:lvl3pPr marL="1143000" indent="-228600" eaLnBrk="0" hangingPunct="0">
              <a:defRPr sz="2800" b="1">
                <a:solidFill>
                  <a:schemeClr val="tx1"/>
                </a:solidFill>
                <a:latin typeface="Tempus Sans ITC" charset="0"/>
                <a:ea typeface="ＭＳ Ｐゴシック" charset="0"/>
              </a:defRPr>
            </a:lvl3pPr>
            <a:lvl4pPr marL="1600200" indent="-228600" eaLnBrk="0" hangingPunct="0">
              <a:defRPr sz="2800" b="1">
                <a:solidFill>
                  <a:schemeClr val="tx1"/>
                </a:solidFill>
                <a:latin typeface="Tempus Sans ITC" charset="0"/>
                <a:ea typeface="ＭＳ Ｐゴシック" charset="0"/>
              </a:defRPr>
            </a:lvl4pPr>
            <a:lvl5pPr marL="2057400" indent="-228600" eaLnBrk="0" hangingPunct="0">
              <a:defRPr sz="2800" b="1">
                <a:solidFill>
                  <a:schemeClr val="tx1"/>
                </a:solidFill>
                <a:latin typeface="Tempus Sans ITC" charset="0"/>
                <a:ea typeface="ＭＳ Ｐゴシック" charset="0"/>
              </a:defRPr>
            </a:lvl5pPr>
            <a:lvl6pPr marL="2514600" indent="-228600" eaLnBrk="0" fontAlgn="base" hangingPunct="0">
              <a:spcBef>
                <a:spcPct val="0"/>
              </a:spcBef>
              <a:spcAft>
                <a:spcPct val="0"/>
              </a:spcAft>
              <a:defRPr sz="2800" b="1">
                <a:solidFill>
                  <a:schemeClr val="tx1"/>
                </a:solidFill>
                <a:latin typeface="Tempus Sans ITC" charset="0"/>
                <a:ea typeface="ＭＳ Ｐゴシック" charset="0"/>
              </a:defRPr>
            </a:lvl6pPr>
            <a:lvl7pPr marL="2971800" indent="-228600" eaLnBrk="0" fontAlgn="base" hangingPunct="0">
              <a:spcBef>
                <a:spcPct val="0"/>
              </a:spcBef>
              <a:spcAft>
                <a:spcPct val="0"/>
              </a:spcAft>
              <a:defRPr sz="2800" b="1">
                <a:solidFill>
                  <a:schemeClr val="tx1"/>
                </a:solidFill>
                <a:latin typeface="Tempus Sans ITC" charset="0"/>
                <a:ea typeface="ＭＳ Ｐゴシック" charset="0"/>
              </a:defRPr>
            </a:lvl7pPr>
            <a:lvl8pPr marL="3429000" indent="-228600" eaLnBrk="0" fontAlgn="base" hangingPunct="0">
              <a:spcBef>
                <a:spcPct val="0"/>
              </a:spcBef>
              <a:spcAft>
                <a:spcPct val="0"/>
              </a:spcAft>
              <a:defRPr sz="2800" b="1">
                <a:solidFill>
                  <a:schemeClr val="tx1"/>
                </a:solidFill>
                <a:latin typeface="Tempus Sans ITC" charset="0"/>
                <a:ea typeface="ＭＳ Ｐゴシック" charset="0"/>
              </a:defRPr>
            </a:lvl8pPr>
            <a:lvl9pPr marL="3886200" indent="-228600" eaLnBrk="0" fontAlgn="base" hangingPunct="0">
              <a:spcBef>
                <a:spcPct val="0"/>
              </a:spcBef>
              <a:spcAft>
                <a:spcPct val="0"/>
              </a:spcAft>
              <a:defRPr sz="2800" b="1">
                <a:solidFill>
                  <a:schemeClr val="tx1"/>
                </a:solidFill>
                <a:latin typeface="Tempus Sans ITC" charset="0"/>
                <a:ea typeface="ＭＳ Ｐゴシック" charset="0"/>
              </a:defRPr>
            </a:lvl9pPr>
          </a:lstStyle>
          <a:p>
            <a:pPr algn="ctr" eaLnBrk="1" hangingPunct="1"/>
            <a:r>
              <a:rPr lang="es-ES_tradnl" b="0" dirty="0" smtClean="0">
                <a:latin typeface="Times New Roman"/>
                <a:cs typeface="Times New Roman"/>
              </a:rPr>
              <a:t>Ciclo completo</a:t>
            </a:r>
          </a:p>
          <a:p>
            <a:pPr algn="ctr" eaLnBrk="1" hangingPunct="1"/>
            <a:r>
              <a:rPr lang="es-ES_tradnl" b="0" dirty="0" smtClean="0">
                <a:latin typeface="Times New Roman"/>
                <a:cs typeface="Times New Roman"/>
              </a:rPr>
              <a:t>Es elástico </a:t>
            </a:r>
            <a:r>
              <a:rPr lang="mr-IN" b="0" dirty="0" smtClean="0">
                <a:latin typeface="Times New Roman"/>
                <a:cs typeface="Times New Roman"/>
              </a:rPr>
              <a:t>–</a:t>
            </a:r>
            <a:r>
              <a:rPr lang="es-ES_tradnl" b="0" dirty="0" smtClean="0">
                <a:latin typeface="Times New Roman"/>
                <a:cs typeface="Times New Roman"/>
              </a:rPr>
              <a:t> no hay deformaciones permanentes.</a:t>
            </a:r>
            <a:endParaRPr lang="es-ES_tradnl" b="0" dirty="0">
              <a:latin typeface="Times New Roman"/>
              <a:cs typeface="Times New Roman"/>
            </a:endParaRPr>
          </a:p>
        </p:txBody>
      </p:sp>
      <p:sp>
        <p:nvSpPr>
          <p:cNvPr id="13" name="TextBox 12"/>
          <p:cNvSpPr txBox="1"/>
          <p:nvPr/>
        </p:nvSpPr>
        <p:spPr>
          <a:xfrm>
            <a:off x="1422400" y="3035300"/>
            <a:ext cx="482600" cy="381000"/>
          </a:xfrm>
          <a:prstGeom prst="rect">
            <a:avLst/>
          </a:prstGeom>
          <a:noFill/>
        </p:spPr>
        <p:txBody>
          <a:bodyPr wrap="square" rtlCol="0">
            <a:spAutoFit/>
          </a:bodyPr>
          <a:lstStyle/>
          <a:p>
            <a:r>
              <a:rPr lang="en-US" dirty="0" smtClean="0">
                <a:latin typeface="Times New Roman"/>
                <a:cs typeface="Times New Roman"/>
              </a:rPr>
              <a:t>u</a:t>
            </a:r>
            <a:endParaRPr lang="en-US" dirty="0">
              <a:latin typeface="Times New Roman"/>
              <a:cs typeface="Times New Roman"/>
            </a:endParaRPr>
          </a:p>
        </p:txBody>
      </p:sp>
      <p:sp>
        <p:nvSpPr>
          <p:cNvPr id="14" name="TextBox 13"/>
          <p:cNvSpPr txBox="1"/>
          <p:nvPr/>
        </p:nvSpPr>
        <p:spPr>
          <a:xfrm>
            <a:off x="4813300" y="5708650"/>
            <a:ext cx="482600" cy="381000"/>
          </a:xfrm>
          <a:prstGeom prst="rect">
            <a:avLst/>
          </a:prstGeom>
          <a:noFill/>
        </p:spPr>
        <p:txBody>
          <a:bodyPr wrap="square" rtlCol="0">
            <a:spAutoFit/>
          </a:bodyPr>
          <a:lstStyle/>
          <a:p>
            <a:r>
              <a:rPr lang="en-US" dirty="0" smtClean="0">
                <a:latin typeface="Times New Roman"/>
                <a:cs typeface="Times New Roman"/>
              </a:rPr>
              <a:t>x</a:t>
            </a:r>
            <a:endParaRPr lang="en-US" dirty="0">
              <a:latin typeface="Times New Roman"/>
              <a:cs typeface="Times New Roman"/>
            </a:endParaRPr>
          </a:p>
        </p:txBody>
      </p:sp>
    </p:spTree>
    <p:extLst>
      <p:ext uri="{BB962C8B-B14F-4D97-AF65-F5344CB8AC3E}">
        <p14:creationId xmlns:p14="http://schemas.microsoft.com/office/powerpoint/2010/main" val="2123714353"/>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rotWithShape="1">
          <a:blip r:embed="rId3"/>
          <a:tile tx="0" ty="0" sx="100000" sy="100000" flip="none" algn="tl"/>
        </a:blipFill>
        <a:effectLst/>
      </p:bgPr>
    </p:bg>
    <p:spTree>
      <p:nvGrpSpPr>
        <p:cNvPr id="1" name=""/>
        <p:cNvGrpSpPr/>
        <p:nvPr/>
      </p:nvGrpSpPr>
      <p:grpSpPr>
        <a:xfrm>
          <a:off x="0" y="0"/>
          <a:ext cx="0" cy="0"/>
          <a:chOff x="0" y="0"/>
          <a:chExt cx="0" cy="0"/>
        </a:xfrm>
      </p:grpSpPr>
      <p:pic>
        <p:nvPicPr>
          <p:cNvPr id="2" name="Picture 1" descr="down dip intersesimic copy.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914400" y="1206500"/>
            <a:ext cx="7325103" cy="5496303"/>
          </a:xfrm>
          <a:prstGeom prst="rect">
            <a:avLst/>
          </a:prstGeom>
        </p:spPr>
      </p:pic>
      <p:cxnSp>
        <p:nvCxnSpPr>
          <p:cNvPr id="10" name="Straight Arrow Connector 9"/>
          <p:cNvCxnSpPr/>
          <p:nvPr/>
        </p:nvCxnSpPr>
        <p:spPr>
          <a:xfrm rot="16200000" flipV="1">
            <a:off x="4114800" y="1981200"/>
            <a:ext cx="381000" cy="381000"/>
          </a:xfrm>
          <a:prstGeom prst="straightConnector1">
            <a:avLst/>
          </a:prstGeom>
          <a:ln>
            <a:solidFill>
              <a:schemeClr val="bg1"/>
            </a:solidFill>
            <a:tailEnd type="arrow"/>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rot="16200000" flipH="1">
            <a:off x="3886200" y="2057400"/>
            <a:ext cx="381000" cy="381000"/>
          </a:xfrm>
          <a:prstGeom prst="straightConnector1">
            <a:avLst/>
          </a:prstGeom>
          <a:ln>
            <a:solidFill>
              <a:schemeClr val="bg1"/>
            </a:solidFill>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rot="16200000" flipV="1">
            <a:off x="4038600" y="4343400"/>
            <a:ext cx="381000" cy="381000"/>
          </a:xfrm>
          <a:prstGeom prst="straightConnector1">
            <a:avLst/>
          </a:prstGeom>
          <a:ln>
            <a:solidFill>
              <a:schemeClr val="bg1"/>
            </a:solidFill>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rot="16200000" flipH="1">
            <a:off x="3810000" y="4419600"/>
            <a:ext cx="381000" cy="381000"/>
          </a:xfrm>
          <a:prstGeom prst="straightConnector1">
            <a:avLst/>
          </a:prstGeom>
          <a:ln>
            <a:solidFill>
              <a:schemeClr val="bg1"/>
            </a:solidFill>
            <a:tailEnd type="arrow"/>
          </a:ln>
        </p:spPr>
        <p:style>
          <a:lnRef idx="2">
            <a:schemeClr val="accent1"/>
          </a:lnRef>
          <a:fillRef idx="0">
            <a:schemeClr val="accent1"/>
          </a:fillRef>
          <a:effectRef idx="1">
            <a:schemeClr val="accent1"/>
          </a:effectRef>
          <a:fontRef idx="minor">
            <a:schemeClr val="tx1"/>
          </a:fontRef>
        </p:style>
      </p:cxnSp>
      <p:sp>
        <p:nvSpPr>
          <p:cNvPr id="16" name="Freeform 15"/>
          <p:cNvSpPr/>
          <p:nvPr/>
        </p:nvSpPr>
        <p:spPr>
          <a:xfrm>
            <a:off x="1854200" y="1590675"/>
            <a:ext cx="2606675" cy="892175"/>
          </a:xfrm>
          <a:custGeom>
            <a:avLst/>
            <a:gdLst>
              <a:gd name="connsiteX0" fmla="*/ 2606675 w 2606675"/>
              <a:gd name="connsiteY0" fmla="*/ 892175 h 892175"/>
              <a:gd name="connsiteX1" fmla="*/ 1670050 w 2606675"/>
              <a:gd name="connsiteY1" fmla="*/ 0 h 892175"/>
              <a:gd name="connsiteX2" fmla="*/ 0 w 2606675"/>
              <a:gd name="connsiteY2" fmla="*/ 0 h 892175"/>
              <a:gd name="connsiteX3" fmla="*/ 6350 w 2606675"/>
              <a:gd name="connsiteY3" fmla="*/ 701675 h 892175"/>
              <a:gd name="connsiteX4" fmla="*/ 1384300 w 2606675"/>
              <a:gd name="connsiteY4" fmla="*/ 695325 h 892175"/>
              <a:gd name="connsiteX5" fmla="*/ 1597025 w 2606675"/>
              <a:gd name="connsiteY5" fmla="*/ 892175 h 892175"/>
              <a:gd name="connsiteX6" fmla="*/ 2606675 w 2606675"/>
              <a:gd name="connsiteY6" fmla="*/ 892175 h 892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06675" h="892175">
                <a:moveTo>
                  <a:pt x="2606675" y="892175"/>
                </a:moveTo>
                <a:lnTo>
                  <a:pt x="1670050" y="0"/>
                </a:lnTo>
                <a:lnTo>
                  <a:pt x="0" y="0"/>
                </a:lnTo>
                <a:cubicBezTo>
                  <a:pt x="2117" y="233892"/>
                  <a:pt x="6350" y="701675"/>
                  <a:pt x="6350" y="701675"/>
                </a:cubicBezTo>
                <a:lnTo>
                  <a:pt x="1384300" y="695325"/>
                </a:lnTo>
                <a:lnTo>
                  <a:pt x="1597025" y="892175"/>
                </a:lnTo>
                <a:lnTo>
                  <a:pt x="2606675" y="892175"/>
                </a:lnTo>
                <a:close/>
              </a:path>
            </a:pathLst>
          </a:custGeom>
          <a:noFill/>
          <a:ln w="38100" cmpd="sng">
            <a:solidFill>
              <a:srgbClr val="FF00FF"/>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2800">
              <a:latin typeface="Times New Roman"/>
              <a:cs typeface="Times New Roman"/>
            </a:endParaRPr>
          </a:p>
        </p:txBody>
      </p:sp>
      <p:sp>
        <p:nvSpPr>
          <p:cNvPr id="18" name="Freeform 17"/>
          <p:cNvSpPr/>
          <p:nvPr/>
        </p:nvSpPr>
        <p:spPr>
          <a:xfrm>
            <a:off x="1828800" y="3984625"/>
            <a:ext cx="2606675" cy="892175"/>
          </a:xfrm>
          <a:custGeom>
            <a:avLst/>
            <a:gdLst>
              <a:gd name="connsiteX0" fmla="*/ 2606675 w 2606675"/>
              <a:gd name="connsiteY0" fmla="*/ 892175 h 892175"/>
              <a:gd name="connsiteX1" fmla="*/ 1670050 w 2606675"/>
              <a:gd name="connsiteY1" fmla="*/ 0 h 892175"/>
              <a:gd name="connsiteX2" fmla="*/ 0 w 2606675"/>
              <a:gd name="connsiteY2" fmla="*/ 0 h 892175"/>
              <a:gd name="connsiteX3" fmla="*/ 6350 w 2606675"/>
              <a:gd name="connsiteY3" fmla="*/ 701675 h 892175"/>
              <a:gd name="connsiteX4" fmla="*/ 1384300 w 2606675"/>
              <a:gd name="connsiteY4" fmla="*/ 695325 h 892175"/>
              <a:gd name="connsiteX5" fmla="*/ 1597025 w 2606675"/>
              <a:gd name="connsiteY5" fmla="*/ 892175 h 892175"/>
              <a:gd name="connsiteX6" fmla="*/ 2606675 w 2606675"/>
              <a:gd name="connsiteY6" fmla="*/ 892175 h 892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06675" h="892175">
                <a:moveTo>
                  <a:pt x="2606675" y="892175"/>
                </a:moveTo>
                <a:lnTo>
                  <a:pt x="1670050" y="0"/>
                </a:lnTo>
                <a:lnTo>
                  <a:pt x="0" y="0"/>
                </a:lnTo>
                <a:cubicBezTo>
                  <a:pt x="2117" y="233892"/>
                  <a:pt x="6350" y="701675"/>
                  <a:pt x="6350" y="701675"/>
                </a:cubicBezTo>
                <a:lnTo>
                  <a:pt x="1384300" y="695325"/>
                </a:lnTo>
                <a:lnTo>
                  <a:pt x="1597025" y="892175"/>
                </a:lnTo>
                <a:lnTo>
                  <a:pt x="2606675" y="892175"/>
                </a:lnTo>
                <a:close/>
              </a:path>
            </a:pathLst>
          </a:custGeom>
          <a:noFill/>
          <a:ln w="38100" cmpd="sng">
            <a:solidFill>
              <a:srgbClr val="FF00FF"/>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2800">
              <a:latin typeface="Times New Roman"/>
              <a:cs typeface="Times New Roman"/>
            </a:endParaRPr>
          </a:p>
        </p:txBody>
      </p:sp>
      <p:sp>
        <p:nvSpPr>
          <p:cNvPr id="26643" name="TextBox 18"/>
          <p:cNvSpPr txBox="1">
            <a:spLocks noChangeArrowheads="1"/>
          </p:cNvSpPr>
          <p:nvPr/>
        </p:nvSpPr>
        <p:spPr bwMode="auto">
          <a:xfrm>
            <a:off x="3695700" y="1476375"/>
            <a:ext cx="31115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b="1">
                <a:solidFill>
                  <a:schemeClr val="tx1"/>
                </a:solidFill>
                <a:latin typeface="Tempus Sans ITC" charset="0"/>
                <a:ea typeface="ＭＳ Ｐゴシック" charset="0"/>
                <a:cs typeface="ＭＳ Ｐゴシック" charset="0"/>
              </a:defRPr>
            </a:lvl1pPr>
            <a:lvl2pPr marL="742950" indent="-285750" eaLnBrk="0" hangingPunct="0">
              <a:defRPr sz="2800" b="1">
                <a:solidFill>
                  <a:schemeClr val="tx1"/>
                </a:solidFill>
                <a:latin typeface="Tempus Sans ITC" charset="0"/>
                <a:ea typeface="ＭＳ Ｐゴシック" charset="0"/>
              </a:defRPr>
            </a:lvl2pPr>
            <a:lvl3pPr marL="1143000" indent="-228600" eaLnBrk="0" hangingPunct="0">
              <a:defRPr sz="2800" b="1">
                <a:solidFill>
                  <a:schemeClr val="tx1"/>
                </a:solidFill>
                <a:latin typeface="Tempus Sans ITC" charset="0"/>
                <a:ea typeface="ＭＳ Ｐゴシック" charset="0"/>
              </a:defRPr>
            </a:lvl3pPr>
            <a:lvl4pPr marL="1600200" indent="-228600" eaLnBrk="0" hangingPunct="0">
              <a:defRPr sz="2800" b="1">
                <a:solidFill>
                  <a:schemeClr val="tx1"/>
                </a:solidFill>
                <a:latin typeface="Tempus Sans ITC" charset="0"/>
                <a:ea typeface="ＭＳ Ｐゴシック" charset="0"/>
              </a:defRPr>
            </a:lvl4pPr>
            <a:lvl5pPr marL="2057400" indent="-228600" eaLnBrk="0" hangingPunct="0">
              <a:defRPr sz="2800" b="1">
                <a:solidFill>
                  <a:schemeClr val="tx1"/>
                </a:solidFill>
                <a:latin typeface="Tempus Sans ITC" charset="0"/>
                <a:ea typeface="ＭＳ Ｐゴシック" charset="0"/>
              </a:defRPr>
            </a:lvl5pPr>
            <a:lvl6pPr marL="2514600" indent="-228600" eaLnBrk="0" fontAlgn="base" hangingPunct="0">
              <a:spcBef>
                <a:spcPct val="0"/>
              </a:spcBef>
              <a:spcAft>
                <a:spcPct val="0"/>
              </a:spcAft>
              <a:defRPr sz="2800" b="1">
                <a:solidFill>
                  <a:schemeClr val="tx1"/>
                </a:solidFill>
                <a:latin typeface="Tempus Sans ITC" charset="0"/>
                <a:ea typeface="ＭＳ Ｐゴシック" charset="0"/>
              </a:defRPr>
            </a:lvl6pPr>
            <a:lvl7pPr marL="2971800" indent="-228600" eaLnBrk="0" fontAlgn="base" hangingPunct="0">
              <a:spcBef>
                <a:spcPct val="0"/>
              </a:spcBef>
              <a:spcAft>
                <a:spcPct val="0"/>
              </a:spcAft>
              <a:defRPr sz="2800" b="1">
                <a:solidFill>
                  <a:schemeClr val="tx1"/>
                </a:solidFill>
                <a:latin typeface="Tempus Sans ITC" charset="0"/>
                <a:ea typeface="ＭＳ Ｐゴシック" charset="0"/>
              </a:defRPr>
            </a:lvl7pPr>
            <a:lvl8pPr marL="3429000" indent="-228600" eaLnBrk="0" fontAlgn="base" hangingPunct="0">
              <a:spcBef>
                <a:spcPct val="0"/>
              </a:spcBef>
              <a:spcAft>
                <a:spcPct val="0"/>
              </a:spcAft>
              <a:defRPr sz="2800" b="1">
                <a:solidFill>
                  <a:schemeClr val="tx1"/>
                </a:solidFill>
                <a:latin typeface="Tempus Sans ITC" charset="0"/>
                <a:ea typeface="ＭＳ Ｐゴシック" charset="0"/>
              </a:defRPr>
            </a:lvl8pPr>
            <a:lvl9pPr marL="3886200" indent="-228600" eaLnBrk="0" fontAlgn="base" hangingPunct="0">
              <a:spcBef>
                <a:spcPct val="0"/>
              </a:spcBef>
              <a:spcAft>
                <a:spcPct val="0"/>
              </a:spcAft>
              <a:defRPr sz="2800" b="1">
                <a:solidFill>
                  <a:schemeClr val="tx1"/>
                </a:solidFill>
                <a:latin typeface="Tempus Sans ITC" charset="0"/>
                <a:ea typeface="ＭＳ Ｐゴシック" charset="0"/>
              </a:defRPr>
            </a:lvl9pPr>
          </a:lstStyle>
          <a:p>
            <a:pPr eaLnBrk="1" hangingPunct="1"/>
            <a:r>
              <a:rPr lang="en-US" sz="2000" dirty="0" err="1" smtClean="0">
                <a:solidFill>
                  <a:schemeClr val="bg1"/>
                </a:solidFill>
                <a:latin typeface="Times New Roman"/>
                <a:cs typeface="Times New Roman"/>
              </a:rPr>
              <a:t>Cerrada</a:t>
            </a:r>
            <a:endParaRPr lang="en-US" sz="2000" dirty="0" smtClean="0">
              <a:solidFill>
                <a:schemeClr val="bg1"/>
              </a:solidFill>
              <a:latin typeface="Times New Roman"/>
              <a:cs typeface="Times New Roman"/>
            </a:endParaRPr>
          </a:p>
          <a:p>
            <a:pPr eaLnBrk="1" hangingPunct="1"/>
            <a:endParaRPr lang="en-US" sz="2000" dirty="0">
              <a:solidFill>
                <a:schemeClr val="bg1"/>
              </a:solidFill>
              <a:latin typeface="Times New Roman"/>
              <a:cs typeface="Times New Roman"/>
            </a:endParaRPr>
          </a:p>
          <a:p>
            <a:pPr eaLnBrk="1" hangingPunct="1"/>
            <a:r>
              <a:rPr lang="en-US" sz="2000" dirty="0" smtClean="0">
                <a:solidFill>
                  <a:schemeClr val="bg1"/>
                </a:solidFill>
                <a:latin typeface="Times New Roman"/>
                <a:cs typeface="Times New Roman"/>
              </a:rPr>
              <a:t>             </a:t>
            </a:r>
            <a:r>
              <a:rPr lang="en-US" sz="2000" dirty="0" err="1" smtClean="0">
                <a:solidFill>
                  <a:schemeClr val="bg1"/>
                </a:solidFill>
                <a:latin typeface="Times New Roman"/>
                <a:cs typeface="Times New Roman"/>
              </a:rPr>
              <a:t>Deslizaminto</a:t>
            </a:r>
            <a:r>
              <a:rPr lang="en-US" sz="2000" dirty="0" smtClean="0">
                <a:solidFill>
                  <a:schemeClr val="bg1"/>
                </a:solidFill>
                <a:latin typeface="Times New Roman"/>
                <a:cs typeface="Times New Roman"/>
              </a:rPr>
              <a:t> </a:t>
            </a:r>
            <a:r>
              <a:rPr lang="en-US" sz="2000" dirty="0" err="1" smtClean="0">
                <a:solidFill>
                  <a:schemeClr val="bg1"/>
                </a:solidFill>
                <a:latin typeface="Times New Roman"/>
                <a:cs typeface="Times New Roman"/>
              </a:rPr>
              <a:t>libre</a:t>
            </a:r>
            <a:endParaRPr lang="en-US" sz="2000" dirty="0">
              <a:solidFill>
                <a:schemeClr val="bg1"/>
              </a:solidFill>
              <a:latin typeface="Times New Roman"/>
              <a:cs typeface="Times New Roman"/>
            </a:endParaRPr>
          </a:p>
        </p:txBody>
      </p:sp>
      <p:sp>
        <p:nvSpPr>
          <p:cNvPr id="19" name="TextBox 6"/>
          <p:cNvSpPr txBox="1">
            <a:spLocks noChangeArrowheads="1"/>
          </p:cNvSpPr>
          <p:nvPr/>
        </p:nvSpPr>
        <p:spPr bwMode="auto">
          <a:xfrm>
            <a:off x="5207000" y="1531937"/>
            <a:ext cx="1600200" cy="3170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Tempus Sans ITC" charset="0"/>
                <a:ea typeface="ＭＳ Ｐゴシック" charset="0"/>
                <a:cs typeface="ＭＳ Ｐゴシック" charset="0"/>
              </a:defRPr>
            </a:lvl1pPr>
            <a:lvl2pPr marL="742950" indent="-285750" eaLnBrk="0" hangingPunct="0">
              <a:defRPr sz="2800" b="1">
                <a:solidFill>
                  <a:schemeClr val="tx1"/>
                </a:solidFill>
                <a:latin typeface="Tempus Sans ITC" charset="0"/>
                <a:ea typeface="ＭＳ Ｐゴシック" charset="0"/>
              </a:defRPr>
            </a:lvl2pPr>
            <a:lvl3pPr marL="1143000" indent="-228600" eaLnBrk="0" hangingPunct="0">
              <a:defRPr sz="2800" b="1">
                <a:solidFill>
                  <a:schemeClr val="tx1"/>
                </a:solidFill>
                <a:latin typeface="Tempus Sans ITC" charset="0"/>
                <a:ea typeface="ＭＳ Ｐゴシック" charset="0"/>
              </a:defRPr>
            </a:lvl3pPr>
            <a:lvl4pPr marL="1600200" indent="-228600" eaLnBrk="0" hangingPunct="0">
              <a:defRPr sz="2800" b="1">
                <a:solidFill>
                  <a:schemeClr val="tx1"/>
                </a:solidFill>
                <a:latin typeface="Tempus Sans ITC" charset="0"/>
                <a:ea typeface="ＭＳ Ｐゴシック" charset="0"/>
              </a:defRPr>
            </a:lvl4pPr>
            <a:lvl5pPr marL="2057400" indent="-228600" eaLnBrk="0" hangingPunct="0">
              <a:defRPr sz="2800" b="1">
                <a:solidFill>
                  <a:schemeClr val="tx1"/>
                </a:solidFill>
                <a:latin typeface="Tempus Sans ITC" charset="0"/>
                <a:ea typeface="ＭＳ Ｐゴシック" charset="0"/>
              </a:defRPr>
            </a:lvl5pPr>
            <a:lvl6pPr marL="2514600" indent="-228600" eaLnBrk="0" fontAlgn="base" hangingPunct="0">
              <a:spcBef>
                <a:spcPct val="0"/>
              </a:spcBef>
              <a:spcAft>
                <a:spcPct val="0"/>
              </a:spcAft>
              <a:defRPr sz="2800" b="1">
                <a:solidFill>
                  <a:schemeClr val="tx1"/>
                </a:solidFill>
                <a:latin typeface="Tempus Sans ITC" charset="0"/>
                <a:ea typeface="ＭＳ Ｐゴシック" charset="0"/>
              </a:defRPr>
            </a:lvl6pPr>
            <a:lvl7pPr marL="2971800" indent="-228600" eaLnBrk="0" fontAlgn="base" hangingPunct="0">
              <a:spcBef>
                <a:spcPct val="0"/>
              </a:spcBef>
              <a:spcAft>
                <a:spcPct val="0"/>
              </a:spcAft>
              <a:defRPr sz="2800" b="1">
                <a:solidFill>
                  <a:schemeClr val="tx1"/>
                </a:solidFill>
                <a:latin typeface="Tempus Sans ITC" charset="0"/>
                <a:ea typeface="ＭＳ Ｐゴシック" charset="0"/>
              </a:defRPr>
            </a:lvl7pPr>
            <a:lvl8pPr marL="3429000" indent="-228600" eaLnBrk="0" fontAlgn="base" hangingPunct="0">
              <a:spcBef>
                <a:spcPct val="0"/>
              </a:spcBef>
              <a:spcAft>
                <a:spcPct val="0"/>
              </a:spcAft>
              <a:defRPr sz="2800" b="1">
                <a:solidFill>
                  <a:schemeClr val="tx1"/>
                </a:solidFill>
                <a:latin typeface="Tempus Sans ITC" charset="0"/>
                <a:ea typeface="ＭＳ Ｐゴシック" charset="0"/>
              </a:defRPr>
            </a:lvl8pPr>
            <a:lvl9pPr marL="3886200" indent="-228600" eaLnBrk="0" fontAlgn="base" hangingPunct="0">
              <a:spcBef>
                <a:spcPct val="0"/>
              </a:spcBef>
              <a:spcAft>
                <a:spcPct val="0"/>
              </a:spcAft>
              <a:defRPr sz="2800" b="1">
                <a:solidFill>
                  <a:schemeClr val="tx1"/>
                </a:solidFill>
                <a:latin typeface="Tempus Sans ITC" charset="0"/>
                <a:ea typeface="ＭＳ Ｐゴシック" charset="0"/>
              </a:defRPr>
            </a:lvl9pPr>
          </a:lstStyle>
          <a:p>
            <a:pPr algn="ctr" eaLnBrk="1" hangingPunct="1"/>
            <a:r>
              <a:rPr lang="es-ES_tradnl" sz="2000" b="0" dirty="0" smtClean="0">
                <a:solidFill>
                  <a:srgbClr val="FFFFFF"/>
                </a:solidFill>
                <a:latin typeface="Times New Roman"/>
                <a:cs typeface="Times New Roman"/>
              </a:rPr>
              <a:t>Horizontal X</a:t>
            </a:r>
            <a:endParaRPr lang="es-ES_tradnl" sz="2000" b="0" dirty="0" smtClean="0">
              <a:latin typeface="Times New Roman"/>
              <a:cs typeface="Times New Roman"/>
            </a:endParaRPr>
          </a:p>
          <a:p>
            <a:pPr algn="ctr" eaLnBrk="1" hangingPunct="1"/>
            <a:endParaRPr lang="es-ES_tradnl" sz="2000" b="0" dirty="0" smtClean="0">
              <a:latin typeface="Times New Roman"/>
              <a:cs typeface="Times New Roman"/>
            </a:endParaRPr>
          </a:p>
          <a:p>
            <a:pPr algn="ctr" eaLnBrk="1" hangingPunct="1"/>
            <a:endParaRPr lang="es-ES_tradnl" sz="2000" b="0" dirty="0" smtClean="0">
              <a:latin typeface="Times New Roman"/>
              <a:cs typeface="Times New Roman"/>
            </a:endParaRPr>
          </a:p>
          <a:p>
            <a:pPr algn="ctr" eaLnBrk="1" hangingPunct="1"/>
            <a:endParaRPr lang="es-ES_tradnl" sz="2000" b="0" dirty="0" smtClean="0">
              <a:solidFill>
                <a:srgbClr val="FFFFFF"/>
              </a:solidFill>
              <a:latin typeface="Times New Roman"/>
              <a:cs typeface="Times New Roman"/>
            </a:endParaRPr>
          </a:p>
          <a:p>
            <a:pPr algn="ctr" eaLnBrk="1" hangingPunct="1"/>
            <a:r>
              <a:rPr lang="es-ES_tradnl" sz="2000" b="0" dirty="0" smtClean="0">
                <a:solidFill>
                  <a:srgbClr val="FFFFFF"/>
                </a:solidFill>
                <a:latin typeface="Times New Roman"/>
                <a:cs typeface="Times New Roman"/>
              </a:rPr>
              <a:t>Horizontal Y</a:t>
            </a:r>
          </a:p>
          <a:p>
            <a:pPr algn="ctr" eaLnBrk="1" hangingPunct="1"/>
            <a:endParaRPr lang="es-ES_tradnl" sz="2000" b="0" dirty="0" smtClean="0">
              <a:latin typeface="Times New Roman"/>
              <a:cs typeface="Times New Roman"/>
            </a:endParaRPr>
          </a:p>
          <a:p>
            <a:pPr algn="ctr" eaLnBrk="1" hangingPunct="1"/>
            <a:endParaRPr lang="es-ES_tradnl" sz="2000" b="0" dirty="0" smtClean="0">
              <a:latin typeface="Times New Roman"/>
              <a:cs typeface="Times New Roman"/>
            </a:endParaRPr>
          </a:p>
          <a:p>
            <a:pPr algn="ctr" eaLnBrk="1" hangingPunct="1"/>
            <a:endParaRPr lang="es-ES_tradnl" sz="2000" b="0" dirty="0" smtClean="0">
              <a:latin typeface="Times New Roman"/>
              <a:cs typeface="Times New Roman"/>
            </a:endParaRPr>
          </a:p>
          <a:p>
            <a:pPr algn="ctr" eaLnBrk="1" hangingPunct="1"/>
            <a:endParaRPr lang="es-ES_tradnl" sz="2000" b="0" dirty="0" smtClean="0">
              <a:latin typeface="Times New Roman"/>
              <a:cs typeface="Times New Roman"/>
            </a:endParaRPr>
          </a:p>
          <a:p>
            <a:pPr algn="ctr" eaLnBrk="1" hangingPunct="1"/>
            <a:r>
              <a:rPr lang="es-ES_tradnl" sz="2000" b="0" dirty="0" smtClean="0">
                <a:latin typeface="Times New Roman"/>
                <a:cs typeface="Times New Roman"/>
              </a:rPr>
              <a:t>Vertical Z</a:t>
            </a:r>
            <a:endParaRPr lang="es-ES_tradnl" sz="2000" b="0" dirty="0">
              <a:latin typeface="Times New Roman"/>
              <a:cs typeface="Times New Roman"/>
            </a:endParaRPr>
          </a:p>
        </p:txBody>
      </p:sp>
      <p:sp>
        <p:nvSpPr>
          <p:cNvPr id="22" name="TextBox 8"/>
          <p:cNvSpPr txBox="1">
            <a:spLocks noChangeArrowheads="1"/>
          </p:cNvSpPr>
          <p:nvPr/>
        </p:nvSpPr>
        <p:spPr bwMode="auto">
          <a:xfrm>
            <a:off x="1714500" y="5121275"/>
            <a:ext cx="27305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b="1">
                <a:solidFill>
                  <a:schemeClr val="tx1"/>
                </a:solidFill>
                <a:latin typeface="Tempus Sans ITC" charset="0"/>
                <a:ea typeface="ＭＳ Ｐゴシック" charset="0"/>
                <a:cs typeface="ＭＳ Ｐゴシック" charset="0"/>
              </a:defRPr>
            </a:lvl1pPr>
            <a:lvl2pPr marL="742950" indent="-285750" eaLnBrk="0" hangingPunct="0">
              <a:defRPr sz="2800" b="1">
                <a:solidFill>
                  <a:schemeClr val="tx1"/>
                </a:solidFill>
                <a:latin typeface="Tempus Sans ITC" charset="0"/>
                <a:ea typeface="ＭＳ Ｐゴシック" charset="0"/>
              </a:defRPr>
            </a:lvl2pPr>
            <a:lvl3pPr marL="1143000" indent="-228600" eaLnBrk="0" hangingPunct="0">
              <a:defRPr sz="2800" b="1">
                <a:solidFill>
                  <a:schemeClr val="tx1"/>
                </a:solidFill>
                <a:latin typeface="Tempus Sans ITC" charset="0"/>
                <a:ea typeface="ＭＳ Ｐゴシック" charset="0"/>
              </a:defRPr>
            </a:lvl3pPr>
            <a:lvl4pPr marL="1600200" indent="-228600" eaLnBrk="0" hangingPunct="0">
              <a:defRPr sz="2800" b="1">
                <a:solidFill>
                  <a:schemeClr val="tx1"/>
                </a:solidFill>
                <a:latin typeface="Tempus Sans ITC" charset="0"/>
                <a:ea typeface="ＭＳ Ｐゴシック" charset="0"/>
              </a:defRPr>
            </a:lvl4pPr>
            <a:lvl5pPr marL="2057400" indent="-228600" eaLnBrk="0" hangingPunct="0">
              <a:defRPr sz="2800" b="1">
                <a:solidFill>
                  <a:schemeClr val="tx1"/>
                </a:solidFill>
                <a:latin typeface="Tempus Sans ITC" charset="0"/>
                <a:ea typeface="ＭＳ Ｐゴシック" charset="0"/>
              </a:defRPr>
            </a:lvl5pPr>
            <a:lvl6pPr marL="2514600" indent="-228600" eaLnBrk="0" fontAlgn="base" hangingPunct="0">
              <a:spcBef>
                <a:spcPct val="0"/>
              </a:spcBef>
              <a:spcAft>
                <a:spcPct val="0"/>
              </a:spcAft>
              <a:defRPr sz="2800" b="1">
                <a:solidFill>
                  <a:schemeClr val="tx1"/>
                </a:solidFill>
                <a:latin typeface="Tempus Sans ITC" charset="0"/>
                <a:ea typeface="ＭＳ Ｐゴシック" charset="0"/>
              </a:defRPr>
            </a:lvl6pPr>
            <a:lvl7pPr marL="2971800" indent="-228600" eaLnBrk="0" fontAlgn="base" hangingPunct="0">
              <a:spcBef>
                <a:spcPct val="0"/>
              </a:spcBef>
              <a:spcAft>
                <a:spcPct val="0"/>
              </a:spcAft>
              <a:defRPr sz="2800" b="1">
                <a:solidFill>
                  <a:schemeClr val="tx1"/>
                </a:solidFill>
                <a:latin typeface="Tempus Sans ITC" charset="0"/>
                <a:ea typeface="ＭＳ Ｐゴシック" charset="0"/>
              </a:defRPr>
            </a:lvl7pPr>
            <a:lvl8pPr marL="3429000" indent="-228600" eaLnBrk="0" fontAlgn="base" hangingPunct="0">
              <a:spcBef>
                <a:spcPct val="0"/>
              </a:spcBef>
              <a:spcAft>
                <a:spcPct val="0"/>
              </a:spcAft>
              <a:defRPr sz="2800" b="1">
                <a:solidFill>
                  <a:schemeClr val="tx1"/>
                </a:solidFill>
                <a:latin typeface="Tempus Sans ITC" charset="0"/>
                <a:ea typeface="ＭＳ Ｐゴシック" charset="0"/>
              </a:defRPr>
            </a:lvl8pPr>
            <a:lvl9pPr marL="3886200" indent="-228600" eaLnBrk="0" fontAlgn="base" hangingPunct="0">
              <a:spcBef>
                <a:spcPct val="0"/>
              </a:spcBef>
              <a:spcAft>
                <a:spcPct val="0"/>
              </a:spcAft>
              <a:defRPr sz="2800" b="1">
                <a:solidFill>
                  <a:schemeClr val="tx1"/>
                </a:solidFill>
                <a:latin typeface="Tempus Sans ITC" charset="0"/>
                <a:ea typeface="ＭＳ Ｐゴシック" charset="0"/>
              </a:defRPr>
            </a:lvl9pPr>
          </a:lstStyle>
          <a:p>
            <a:pPr algn="ctr" eaLnBrk="1" hangingPunct="1"/>
            <a:r>
              <a:rPr lang="es-ES_tradnl" sz="2000" b="0" dirty="0" smtClean="0">
                <a:latin typeface="Times New Roman"/>
                <a:cs typeface="Times New Roman"/>
              </a:rPr>
              <a:t>azul – vertical, + arriba</a:t>
            </a:r>
            <a:endParaRPr lang="es-ES_tradnl" sz="2000" b="0" dirty="0">
              <a:latin typeface="Times New Roman"/>
              <a:cs typeface="Times New Roman"/>
            </a:endParaRPr>
          </a:p>
        </p:txBody>
      </p:sp>
      <p:cxnSp>
        <p:nvCxnSpPr>
          <p:cNvPr id="17" name="Straight Arrow Connector 16"/>
          <p:cNvCxnSpPr/>
          <p:nvPr/>
        </p:nvCxnSpPr>
        <p:spPr>
          <a:xfrm>
            <a:off x="2743200" y="1941513"/>
            <a:ext cx="609600" cy="1587"/>
          </a:xfrm>
          <a:prstGeom prst="straightConnector1">
            <a:avLst/>
          </a:prstGeom>
          <a:ln>
            <a:solidFill>
              <a:schemeClr val="bg1"/>
            </a:solidFill>
            <a:tailEnd type="arrow"/>
          </a:ln>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p:nvPr/>
        </p:nvCxnSpPr>
        <p:spPr>
          <a:xfrm rot="16200000" flipH="1">
            <a:off x="3352800" y="1943100"/>
            <a:ext cx="381000" cy="381000"/>
          </a:xfrm>
          <a:prstGeom prst="straightConnector1">
            <a:avLst/>
          </a:prstGeom>
          <a:ln>
            <a:solidFill>
              <a:schemeClr val="bg1"/>
            </a:solidFill>
            <a:tailEnd type="arrow"/>
          </a:ln>
        </p:spPr>
        <p:style>
          <a:lnRef idx="2">
            <a:schemeClr val="accent1"/>
          </a:lnRef>
          <a:fillRef idx="0">
            <a:schemeClr val="accent1"/>
          </a:fillRef>
          <a:effectRef idx="1">
            <a:schemeClr val="accent1"/>
          </a:effectRef>
          <a:fontRef idx="minor">
            <a:schemeClr val="tx1"/>
          </a:fontRef>
        </p:style>
      </p:cxnSp>
      <p:sp>
        <p:nvSpPr>
          <p:cNvPr id="23" name="TextBox 21"/>
          <p:cNvSpPr txBox="1">
            <a:spLocks noChangeArrowheads="1"/>
          </p:cNvSpPr>
          <p:nvPr/>
        </p:nvSpPr>
        <p:spPr bwMode="auto">
          <a:xfrm>
            <a:off x="2667000" y="1943100"/>
            <a:ext cx="8382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Tempus Sans ITC" charset="0"/>
                <a:ea typeface="ＭＳ Ｐゴシック" charset="0"/>
                <a:cs typeface="ＭＳ Ｐゴシック" charset="0"/>
              </a:defRPr>
            </a:lvl1pPr>
            <a:lvl2pPr marL="742950" indent="-285750" eaLnBrk="0" hangingPunct="0">
              <a:defRPr sz="2800" b="1">
                <a:solidFill>
                  <a:schemeClr val="tx1"/>
                </a:solidFill>
                <a:latin typeface="Tempus Sans ITC" charset="0"/>
                <a:ea typeface="ＭＳ Ｐゴシック" charset="0"/>
              </a:defRPr>
            </a:lvl2pPr>
            <a:lvl3pPr marL="1143000" indent="-228600" eaLnBrk="0" hangingPunct="0">
              <a:defRPr sz="2800" b="1">
                <a:solidFill>
                  <a:schemeClr val="tx1"/>
                </a:solidFill>
                <a:latin typeface="Tempus Sans ITC" charset="0"/>
                <a:ea typeface="ＭＳ Ｐゴシック" charset="0"/>
              </a:defRPr>
            </a:lvl3pPr>
            <a:lvl4pPr marL="1600200" indent="-228600" eaLnBrk="0" hangingPunct="0">
              <a:defRPr sz="2800" b="1">
                <a:solidFill>
                  <a:schemeClr val="tx1"/>
                </a:solidFill>
                <a:latin typeface="Tempus Sans ITC" charset="0"/>
                <a:ea typeface="ＭＳ Ｐゴシック" charset="0"/>
              </a:defRPr>
            </a:lvl4pPr>
            <a:lvl5pPr marL="2057400" indent="-228600" eaLnBrk="0" hangingPunct="0">
              <a:defRPr sz="2800" b="1">
                <a:solidFill>
                  <a:schemeClr val="tx1"/>
                </a:solidFill>
                <a:latin typeface="Tempus Sans ITC" charset="0"/>
                <a:ea typeface="ＭＳ Ｐゴシック" charset="0"/>
              </a:defRPr>
            </a:lvl5pPr>
            <a:lvl6pPr marL="2514600" indent="-228600" eaLnBrk="0" fontAlgn="base" hangingPunct="0">
              <a:spcBef>
                <a:spcPct val="0"/>
              </a:spcBef>
              <a:spcAft>
                <a:spcPct val="0"/>
              </a:spcAft>
              <a:defRPr sz="2800" b="1">
                <a:solidFill>
                  <a:schemeClr val="tx1"/>
                </a:solidFill>
                <a:latin typeface="Tempus Sans ITC" charset="0"/>
                <a:ea typeface="ＭＳ Ｐゴシック" charset="0"/>
              </a:defRPr>
            </a:lvl6pPr>
            <a:lvl7pPr marL="2971800" indent="-228600" eaLnBrk="0" fontAlgn="base" hangingPunct="0">
              <a:spcBef>
                <a:spcPct val="0"/>
              </a:spcBef>
              <a:spcAft>
                <a:spcPct val="0"/>
              </a:spcAft>
              <a:defRPr sz="2800" b="1">
                <a:solidFill>
                  <a:schemeClr val="tx1"/>
                </a:solidFill>
                <a:latin typeface="Tempus Sans ITC" charset="0"/>
                <a:ea typeface="ＭＳ Ｐゴシック" charset="0"/>
              </a:defRPr>
            </a:lvl7pPr>
            <a:lvl8pPr marL="3429000" indent="-228600" eaLnBrk="0" fontAlgn="base" hangingPunct="0">
              <a:spcBef>
                <a:spcPct val="0"/>
              </a:spcBef>
              <a:spcAft>
                <a:spcPct val="0"/>
              </a:spcAft>
              <a:defRPr sz="2800" b="1">
                <a:solidFill>
                  <a:schemeClr val="tx1"/>
                </a:solidFill>
                <a:latin typeface="Tempus Sans ITC" charset="0"/>
                <a:ea typeface="ＭＳ Ｐゴシック" charset="0"/>
              </a:defRPr>
            </a:lvl8pPr>
            <a:lvl9pPr marL="3886200" indent="-228600" eaLnBrk="0" fontAlgn="base" hangingPunct="0">
              <a:spcBef>
                <a:spcPct val="0"/>
              </a:spcBef>
              <a:spcAft>
                <a:spcPct val="0"/>
              </a:spcAft>
              <a:defRPr sz="2800" b="1">
                <a:solidFill>
                  <a:schemeClr val="tx1"/>
                </a:solidFill>
                <a:latin typeface="Tempus Sans ITC" charset="0"/>
                <a:ea typeface="ＭＳ Ｐゴシック" charset="0"/>
              </a:defRPr>
            </a:lvl9pPr>
          </a:lstStyle>
          <a:p>
            <a:pPr eaLnBrk="1" hangingPunct="1"/>
            <a:r>
              <a:rPr lang="en-US" sz="1200">
                <a:solidFill>
                  <a:schemeClr val="bg1"/>
                </a:solidFill>
                <a:latin typeface="Papyrus" charset="0"/>
              </a:rPr>
              <a:t>V plate</a:t>
            </a:r>
          </a:p>
        </p:txBody>
      </p:sp>
      <p:sp>
        <p:nvSpPr>
          <p:cNvPr id="24" name="Text Box 2"/>
          <p:cNvSpPr txBox="1">
            <a:spLocks noChangeArrowheads="1"/>
          </p:cNvSpPr>
          <p:nvPr/>
        </p:nvSpPr>
        <p:spPr bwMode="auto">
          <a:xfrm>
            <a:off x="0" y="12700"/>
            <a:ext cx="91440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Tempus Sans ITC" charset="0"/>
                <a:ea typeface="ＭＳ Ｐゴシック" charset="0"/>
                <a:cs typeface="ＭＳ Ｐゴシック" charset="0"/>
              </a:defRPr>
            </a:lvl1pPr>
            <a:lvl2pPr marL="742950" indent="-285750" eaLnBrk="0" hangingPunct="0">
              <a:defRPr sz="2800" b="1">
                <a:solidFill>
                  <a:schemeClr val="tx1"/>
                </a:solidFill>
                <a:latin typeface="Tempus Sans ITC" charset="0"/>
                <a:ea typeface="ＭＳ Ｐゴシック" charset="0"/>
              </a:defRPr>
            </a:lvl2pPr>
            <a:lvl3pPr marL="1143000" indent="-228600" eaLnBrk="0" hangingPunct="0">
              <a:defRPr sz="2800" b="1">
                <a:solidFill>
                  <a:schemeClr val="tx1"/>
                </a:solidFill>
                <a:latin typeface="Tempus Sans ITC" charset="0"/>
                <a:ea typeface="ＭＳ Ｐゴシック" charset="0"/>
              </a:defRPr>
            </a:lvl3pPr>
            <a:lvl4pPr marL="1600200" indent="-228600" eaLnBrk="0" hangingPunct="0">
              <a:defRPr sz="2800" b="1">
                <a:solidFill>
                  <a:schemeClr val="tx1"/>
                </a:solidFill>
                <a:latin typeface="Tempus Sans ITC" charset="0"/>
                <a:ea typeface="ＭＳ Ｐゴシック" charset="0"/>
              </a:defRPr>
            </a:lvl4pPr>
            <a:lvl5pPr marL="2057400" indent="-228600" eaLnBrk="0" hangingPunct="0">
              <a:defRPr sz="2800" b="1">
                <a:solidFill>
                  <a:schemeClr val="tx1"/>
                </a:solidFill>
                <a:latin typeface="Tempus Sans ITC" charset="0"/>
                <a:ea typeface="ＭＳ Ｐゴシック" charset="0"/>
              </a:defRPr>
            </a:lvl5pPr>
            <a:lvl6pPr marL="2514600" indent="-228600" eaLnBrk="0" fontAlgn="base" hangingPunct="0">
              <a:spcBef>
                <a:spcPct val="0"/>
              </a:spcBef>
              <a:spcAft>
                <a:spcPct val="0"/>
              </a:spcAft>
              <a:defRPr sz="2800" b="1">
                <a:solidFill>
                  <a:schemeClr val="tx1"/>
                </a:solidFill>
                <a:latin typeface="Tempus Sans ITC" charset="0"/>
                <a:ea typeface="ＭＳ Ｐゴシック" charset="0"/>
              </a:defRPr>
            </a:lvl6pPr>
            <a:lvl7pPr marL="2971800" indent="-228600" eaLnBrk="0" fontAlgn="base" hangingPunct="0">
              <a:spcBef>
                <a:spcPct val="0"/>
              </a:spcBef>
              <a:spcAft>
                <a:spcPct val="0"/>
              </a:spcAft>
              <a:defRPr sz="2800" b="1">
                <a:solidFill>
                  <a:schemeClr val="tx1"/>
                </a:solidFill>
                <a:latin typeface="Tempus Sans ITC" charset="0"/>
                <a:ea typeface="ＭＳ Ｐゴシック" charset="0"/>
              </a:defRPr>
            </a:lvl7pPr>
            <a:lvl8pPr marL="3429000" indent="-228600" eaLnBrk="0" fontAlgn="base" hangingPunct="0">
              <a:spcBef>
                <a:spcPct val="0"/>
              </a:spcBef>
              <a:spcAft>
                <a:spcPct val="0"/>
              </a:spcAft>
              <a:defRPr sz="2800" b="1">
                <a:solidFill>
                  <a:schemeClr val="tx1"/>
                </a:solidFill>
                <a:latin typeface="Tempus Sans ITC" charset="0"/>
                <a:ea typeface="ＭＳ Ｐゴシック" charset="0"/>
              </a:defRPr>
            </a:lvl8pPr>
            <a:lvl9pPr marL="3886200" indent="-228600" eaLnBrk="0" fontAlgn="base" hangingPunct="0">
              <a:spcBef>
                <a:spcPct val="0"/>
              </a:spcBef>
              <a:spcAft>
                <a:spcPct val="0"/>
              </a:spcAft>
              <a:defRPr sz="2800" b="1">
                <a:solidFill>
                  <a:schemeClr val="tx1"/>
                </a:solidFill>
                <a:latin typeface="Tempus Sans ITC" charset="0"/>
                <a:ea typeface="ＭＳ Ｐゴシック" charset="0"/>
              </a:defRPr>
            </a:lvl9pPr>
          </a:lstStyle>
          <a:p>
            <a:pPr algn="ctr" eaLnBrk="1" hangingPunct="1">
              <a:spcBef>
                <a:spcPct val="50000"/>
              </a:spcBef>
            </a:pPr>
            <a:r>
              <a:rPr lang="es-ES_tradnl" b="0" dirty="0" smtClean="0">
                <a:latin typeface="Times New Roman"/>
                <a:cs typeface="Times New Roman"/>
              </a:rPr>
              <a:t>Una problemita- las velocidades por la falla y por los bloques no son igual.</a:t>
            </a:r>
            <a:endParaRPr lang="es-ES_tradnl" b="0" dirty="0">
              <a:latin typeface="Times New Roman"/>
              <a:cs typeface="Times New Roman"/>
            </a:endParaRPr>
          </a:p>
        </p:txBody>
      </p:sp>
    </p:spTree>
    <p:extLst>
      <p:ext uri="{BB962C8B-B14F-4D97-AF65-F5344CB8AC3E}">
        <p14:creationId xmlns:p14="http://schemas.microsoft.com/office/powerpoint/2010/main" val="2845709664"/>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rotWithShape="1">
          <a:blip r:embed="rId3"/>
          <a:tile tx="0" ty="0" sx="100000" sy="100000" flip="none" algn="tl"/>
        </a:blipFill>
        <a:effectLst/>
      </p:bgPr>
    </p:bg>
    <p:spTree>
      <p:nvGrpSpPr>
        <p:cNvPr id="1" name=""/>
        <p:cNvGrpSpPr/>
        <p:nvPr/>
      </p:nvGrpSpPr>
      <p:grpSpPr>
        <a:xfrm>
          <a:off x="0" y="0"/>
          <a:ext cx="0" cy="0"/>
          <a:chOff x="0" y="0"/>
          <a:chExt cx="0" cy="0"/>
        </a:xfrm>
      </p:grpSpPr>
      <p:pic>
        <p:nvPicPr>
          <p:cNvPr id="3" name="Picture 2" descr="comp_v.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435100" y="1727200"/>
            <a:ext cx="6422136" cy="4843272"/>
          </a:xfrm>
          <a:prstGeom prst="rect">
            <a:avLst/>
          </a:prstGeom>
        </p:spPr>
      </p:pic>
      <p:sp>
        <p:nvSpPr>
          <p:cNvPr id="32771" name="TextBox 3"/>
          <p:cNvSpPr txBox="1">
            <a:spLocks noChangeArrowheads="1"/>
          </p:cNvSpPr>
          <p:nvPr/>
        </p:nvSpPr>
        <p:spPr bwMode="auto">
          <a:xfrm>
            <a:off x="5105400" y="5654675"/>
            <a:ext cx="19812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Tempus Sans ITC" charset="0"/>
                <a:ea typeface="ＭＳ Ｐゴシック" charset="0"/>
                <a:cs typeface="ＭＳ Ｐゴシック" charset="0"/>
              </a:defRPr>
            </a:lvl1pPr>
            <a:lvl2pPr marL="742950" indent="-285750" eaLnBrk="0" hangingPunct="0">
              <a:defRPr sz="2800" b="1">
                <a:solidFill>
                  <a:schemeClr val="tx1"/>
                </a:solidFill>
                <a:latin typeface="Tempus Sans ITC" charset="0"/>
                <a:ea typeface="ＭＳ Ｐゴシック" charset="0"/>
              </a:defRPr>
            </a:lvl2pPr>
            <a:lvl3pPr marL="1143000" indent="-228600" eaLnBrk="0" hangingPunct="0">
              <a:defRPr sz="2800" b="1">
                <a:solidFill>
                  <a:schemeClr val="tx1"/>
                </a:solidFill>
                <a:latin typeface="Tempus Sans ITC" charset="0"/>
                <a:ea typeface="ＭＳ Ｐゴシック" charset="0"/>
              </a:defRPr>
            </a:lvl3pPr>
            <a:lvl4pPr marL="1600200" indent="-228600" eaLnBrk="0" hangingPunct="0">
              <a:defRPr sz="2800" b="1">
                <a:solidFill>
                  <a:schemeClr val="tx1"/>
                </a:solidFill>
                <a:latin typeface="Tempus Sans ITC" charset="0"/>
                <a:ea typeface="ＭＳ Ｐゴシック" charset="0"/>
              </a:defRPr>
            </a:lvl4pPr>
            <a:lvl5pPr marL="2057400" indent="-228600" eaLnBrk="0" hangingPunct="0">
              <a:defRPr sz="2800" b="1">
                <a:solidFill>
                  <a:schemeClr val="tx1"/>
                </a:solidFill>
                <a:latin typeface="Tempus Sans ITC" charset="0"/>
                <a:ea typeface="ＭＳ Ｐゴシック" charset="0"/>
              </a:defRPr>
            </a:lvl5pPr>
            <a:lvl6pPr marL="2514600" indent="-228600" eaLnBrk="0" fontAlgn="base" hangingPunct="0">
              <a:spcBef>
                <a:spcPct val="0"/>
              </a:spcBef>
              <a:spcAft>
                <a:spcPct val="0"/>
              </a:spcAft>
              <a:defRPr sz="2800" b="1">
                <a:solidFill>
                  <a:schemeClr val="tx1"/>
                </a:solidFill>
                <a:latin typeface="Tempus Sans ITC" charset="0"/>
                <a:ea typeface="ＭＳ Ｐゴシック" charset="0"/>
              </a:defRPr>
            </a:lvl6pPr>
            <a:lvl7pPr marL="2971800" indent="-228600" eaLnBrk="0" fontAlgn="base" hangingPunct="0">
              <a:spcBef>
                <a:spcPct val="0"/>
              </a:spcBef>
              <a:spcAft>
                <a:spcPct val="0"/>
              </a:spcAft>
              <a:defRPr sz="2800" b="1">
                <a:solidFill>
                  <a:schemeClr val="tx1"/>
                </a:solidFill>
                <a:latin typeface="Tempus Sans ITC" charset="0"/>
                <a:ea typeface="ＭＳ Ｐゴシック" charset="0"/>
              </a:defRPr>
            </a:lvl7pPr>
            <a:lvl8pPr marL="3429000" indent="-228600" eaLnBrk="0" fontAlgn="base" hangingPunct="0">
              <a:spcBef>
                <a:spcPct val="0"/>
              </a:spcBef>
              <a:spcAft>
                <a:spcPct val="0"/>
              </a:spcAft>
              <a:defRPr sz="2800" b="1">
                <a:solidFill>
                  <a:schemeClr val="tx1"/>
                </a:solidFill>
                <a:latin typeface="Tempus Sans ITC" charset="0"/>
                <a:ea typeface="ＭＳ Ｐゴシック" charset="0"/>
              </a:defRPr>
            </a:lvl8pPr>
            <a:lvl9pPr marL="3886200" indent="-228600" eaLnBrk="0" fontAlgn="base" hangingPunct="0">
              <a:spcBef>
                <a:spcPct val="0"/>
              </a:spcBef>
              <a:spcAft>
                <a:spcPct val="0"/>
              </a:spcAft>
              <a:defRPr sz="2800" b="1">
                <a:solidFill>
                  <a:schemeClr val="tx1"/>
                </a:solidFill>
                <a:latin typeface="Tempus Sans ITC" charset="0"/>
                <a:ea typeface="ＭＳ Ｐゴシック" charset="0"/>
              </a:defRPr>
            </a:lvl9pPr>
          </a:lstStyle>
          <a:p>
            <a:pPr algn="ctr" eaLnBrk="1" hangingPunct="1"/>
            <a:r>
              <a:rPr lang="es-ES_tradnl" sz="1200" b="0" dirty="0" smtClean="0">
                <a:latin typeface="Times New Roman"/>
                <a:cs typeface="Times New Roman"/>
              </a:rPr>
              <a:t>rojo: </a:t>
            </a:r>
            <a:r>
              <a:rPr lang="es-ES_tradnl" sz="1200" b="0" dirty="0" err="1" smtClean="0">
                <a:latin typeface="Times New Roman"/>
                <a:cs typeface="Times New Roman"/>
              </a:rPr>
              <a:t>co</a:t>
            </a:r>
            <a:r>
              <a:rPr lang="es-ES_tradnl" sz="1200" b="0" dirty="0" smtClean="0">
                <a:latin typeface="Times New Roman"/>
                <a:cs typeface="Times New Roman"/>
              </a:rPr>
              <a:t>-sísmica, + arriba </a:t>
            </a:r>
            <a:endParaRPr lang="es-ES_tradnl" sz="1200" b="0" dirty="0">
              <a:latin typeface="Times New Roman"/>
              <a:cs typeface="Times New Roman"/>
            </a:endParaRPr>
          </a:p>
        </p:txBody>
      </p:sp>
      <p:sp>
        <p:nvSpPr>
          <p:cNvPr id="32772" name="TextBox 4"/>
          <p:cNvSpPr txBox="1">
            <a:spLocks noChangeArrowheads="1"/>
          </p:cNvSpPr>
          <p:nvPr/>
        </p:nvSpPr>
        <p:spPr bwMode="auto">
          <a:xfrm>
            <a:off x="4343400" y="2654300"/>
            <a:ext cx="32004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Tempus Sans ITC" charset="0"/>
                <a:ea typeface="ＭＳ Ｐゴシック" charset="0"/>
                <a:cs typeface="ＭＳ Ｐゴシック" charset="0"/>
              </a:defRPr>
            </a:lvl1pPr>
            <a:lvl2pPr marL="742950" indent="-285750" eaLnBrk="0" hangingPunct="0">
              <a:defRPr sz="2800" b="1">
                <a:solidFill>
                  <a:schemeClr val="tx1"/>
                </a:solidFill>
                <a:latin typeface="Tempus Sans ITC" charset="0"/>
                <a:ea typeface="ＭＳ Ｐゴシック" charset="0"/>
              </a:defRPr>
            </a:lvl2pPr>
            <a:lvl3pPr marL="1143000" indent="-228600" eaLnBrk="0" hangingPunct="0">
              <a:defRPr sz="2800" b="1">
                <a:solidFill>
                  <a:schemeClr val="tx1"/>
                </a:solidFill>
                <a:latin typeface="Tempus Sans ITC" charset="0"/>
                <a:ea typeface="ＭＳ Ｐゴシック" charset="0"/>
              </a:defRPr>
            </a:lvl3pPr>
            <a:lvl4pPr marL="1600200" indent="-228600" eaLnBrk="0" hangingPunct="0">
              <a:defRPr sz="2800" b="1">
                <a:solidFill>
                  <a:schemeClr val="tx1"/>
                </a:solidFill>
                <a:latin typeface="Tempus Sans ITC" charset="0"/>
                <a:ea typeface="ＭＳ Ｐゴシック" charset="0"/>
              </a:defRPr>
            </a:lvl4pPr>
            <a:lvl5pPr marL="2057400" indent="-228600" eaLnBrk="0" hangingPunct="0">
              <a:defRPr sz="2800" b="1">
                <a:solidFill>
                  <a:schemeClr val="tx1"/>
                </a:solidFill>
                <a:latin typeface="Tempus Sans ITC" charset="0"/>
                <a:ea typeface="ＭＳ Ｐゴシック" charset="0"/>
              </a:defRPr>
            </a:lvl5pPr>
            <a:lvl6pPr marL="2514600" indent="-228600" eaLnBrk="0" fontAlgn="base" hangingPunct="0">
              <a:spcBef>
                <a:spcPct val="0"/>
              </a:spcBef>
              <a:spcAft>
                <a:spcPct val="0"/>
              </a:spcAft>
              <a:defRPr sz="2800" b="1">
                <a:solidFill>
                  <a:schemeClr val="tx1"/>
                </a:solidFill>
                <a:latin typeface="Tempus Sans ITC" charset="0"/>
                <a:ea typeface="ＭＳ Ｐゴシック" charset="0"/>
              </a:defRPr>
            </a:lvl6pPr>
            <a:lvl7pPr marL="2971800" indent="-228600" eaLnBrk="0" fontAlgn="base" hangingPunct="0">
              <a:spcBef>
                <a:spcPct val="0"/>
              </a:spcBef>
              <a:spcAft>
                <a:spcPct val="0"/>
              </a:spcAft>
              <a:defRPr sz="2800" b="1">
                <a:solidFill>
                  <a:schemeClr val="tx1"/>
                </a:solidFill>
                <a:latin typeface="Tempus Sans ITC" charset="0"/>
                <a:ea typeface="ＭＳ Ｐゴシック" charset="0"/>
              </a:defRPr>
            </a:lvl7pPr>
            <a:lvl8pPr marL="3429000" indent="-228600" eaLnBrk="0" fontAlgn="base" hangingPunct="0">
              <a:spcBef>
                <a:spcPct val="0"/>
              </a:spcBef>
              <a:spcAft>
                <a:spcPct val="0"/>
              </a:spcAft>
              <a:defRPr sz="2800" b="1">
                <a:solidFill>
                  <a:schemeClr val="tx1"/>
                </a:solidFill>
                <a:latin typeface="Tempus Sans ITC" charset="0"/>
                <a:ea typeface="ＭＳ Ｐゴシック" charset="0"/>
              </a:defRPr>
            </a:lvl8pPr>
            <a:lvl9pPr marL="3886200" indent="-228600" eaLnBrk="0" fontAlgn="base" hangingPunct="0">
              <a:spcBef>
                <a:spcPct val="0"/>
              </a:spcBef>
              <a:spcAft>
                <a:spcPct val="0"/>
              </a:spcAft>
              <a:defRPr sz="2800" b="1">
                <a:solidFill>
                  <a:schemeClr val="tx1"/>
                </a:solidFill>
                <a:latin typeface="Tempus Sans ITC" charset="0"/>
                <a:ea typeface="ＭＳ Ｐゴシック" charset="0"/>
              </a:defRPr>
            </a:lvl9pPr>
          </a:lstStyle>
          <a:p>
            <a:pPr algn="ctr" eaLnBrk="1" hangingPunct="1"/>
            <a:r>
              <a:rPr lang="es-ES_tradnl" sz="1200" b="0" dirty="0" smtClean="0">
                <a:latin typeface="Times New Roman"/>
                <a:cs typeface="Times New Roman"/>
              </a:rPr>
              <a:t>verde: entre-sísmica, + arriba.</a:t>
            </a:r>
            <a:endParaRPr lang="es-ES_tradnl" sz="1200" b="0" dirty="0">
              <a:latin typeface="Times New Roman"/>
              <a:cs typeface="Times New Roman"/>
            </a:endParaRPr>
          </a:p>
        </p:txBody>
      </p:sp>
      <p:sp>
        <p:nvSpPr>
          <p:cNvPr id="32773" name="Text Box 2"/>
          <p:cNvSpPr txBox="1">
            <a:spLocks noChangeArrowheads="1"/>
          </p:cNvSpPr>
          <p:nvPr/>
        </p:nvSpPr>
        <p:spPr bwMode="auto">
          <a:xfrm>
            <a:off x="0" y="22225"/>
            <a:ext cx="9144000"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Tempus Sans ITC" charset="0"/>
                <a:ea typeface="ＭＳ Ｐゴシック" charset="0"/>
                <a:cs typeface="ＭＳ Ｐゴシック" charset="0"/>
              </a:defRPr>
            </a:lvl1pPr>
            <a:lvl2pPr marL="742950" indent="-285750" eaLnBrk="0" hangingPunct="0">
              <a:defRPr sz="2800" b="1">
                <a:solidFill>
                  <a:schemeClr val="tx1"/>
                </a:solidFill>
                <a:latin typeface="Tempus Sans ITC" charset="0"/>
                <a:ea typeface="ＭＳ Ｐゴシック" charset="0"/>
              </a:defRPr>
            </a:lvl2pPr>
            <a:lvl3pPr marL="1143000" indent="-228600" eaLnBrk="0" hangingPunct="0">
              <a:defRPr sz="2800" b="1">
                <a:solidFill>
                  <a:schemeClr val="tx1"/>
                </a:solidFill>
                <a:latin typeface="Tempus Sans ITC" charset="0"/>
                <a:ea typeface="ＭＳ Ｐゴシック" charset="0"/>
              </a:defRPr>
            </a:lvl3pPr>
            <a:lvl4pPr marL="1600200" indent="-228600" eaLnBrk="0" hangingPunct="0">
              <a:defRPr sz="2800" b="1">
                <a:solidFill>
                  <a:schemeClr val="tx1"/>
                </a:solidFill>
                <a:latin typeface="Tempus Sans ITC" charset="0"/>
                <a:ea typeface="ＭＳ Ｐゴシック" charset="0"/>
              </a:defRPr>
            </a:lvl4pPr>
            <a:lvl5pPr marL="2057400" indent="-228600" eaLnBrk="0" hangingPunct="0">
              <a:defRPr sz="2800" b="1">
                <a:solidFill>
                  <a:schemeClr val="tx1"/>
                </a:solidFill>
                <a:latin typeface="Tempus Sans ITC" charset="0"/>
                <a:ea typeface="ＭＳ Ｐゴシック" charset="0"/>
              </a:defRPr>
            </a:lvl5pPr>
            <a:lvl6pPr marL="2514600" indent="-228600" eaLnBrk="0" fontAlgn="base" hangingPunct="0">
              <a:spcBef>
                <a:spcPct val="0"/>
              </a:spcBef>
              <a:spcAft>
                <a:spcPct val="0"/>
              </a:spcAft>
              <a:defRPr sz="2800" b="1">
                <a:solidFill>
                  <a:schemeClr val="tx1"/>
                </a:solidFill>
                <a:latin typeface="Tempus Sans ITC" charset="0"/>
                <a:ea typeface="ＭＳ Ｐゴシック" charset="0"/>
              </a:defRPr>
            </a:lvl6pPr>
            <a:lvl7pPr marL="2971800" indent="-228600" eaLnBrk="0" fontAlgn="base" hangingPunct="0">
              <a:spcBef>
                <a:spcPct val="0"/>
              </a:spcBef>
              <a:spcAft>
                <a:spcPct val="0"/>
              </a:spcAft>
              <a:defRPr sz="2800" b="1">
                <a:solidFill>
                  <a:schemeClr val="tx1"/>
                </a:solidFill>
                <a:latin typeface="Tempus Sans ITC" charset="0"/>
                <a:ea typeface="ＭＳ Ｐゴシック" charset="0"/>
              </a:defRPr>
            </a:lvl7pPr>
            <a:lvl8pPr marL="3429000" indent="-228600" eaLnBrk="0" fontAlgn="base" hangingPunct="0">
              <a:spcBef>
                <a:spcPct val="0"/>
              </a:spcBef>
              <a:spcAft>
                <a:spcPct val="0"/>
              </a:spcAft>
              <a:defRPr sz="2800" b="1">
                <a:solidFill>
                  <a:schemeClr val="tx1"/>
                </a:solidFill>
                <a:latin typeface="Tempus Sans ITC" charset="0"/>
                <a:ea typeface="ＭＳ Ｐゴシック" charset="0"/>
              </a:defRPr>
            </a:lvl8pPr>
            <a:lvl9pPr marL="3886200" indent="-228600" eaLnBrk="0" fontAlgn="base" hangingPunct="0">
              <a:spcBef>
                <a:spcPct val="0"/>
              </a:spcBef>
              <a:spcAft>
                <a:spcPct val="0"/>
              </a:spcAft>
              <a:defRPr sz="2800" b="1">
                <a:solidFill>
                  <a:schemeClr val="tx1"/>
                </a:solidFill>
                <a:latin typeface="Tempus Sans ITC" charset="0"/>
                <a:ea typeface="ＭＳ Ｐゴシック" charset="0"/>
              </a:defRPr>
            </a:lvl9pPr>
          </a:lstStyle>
          <a:p>
            <a:pPr algn="ctr" eaLnBrk="1" hangingPunct="1">
              <a:spcBef>
                <a:spcPct val="50000"/>
              </a:spcBef>
            </a:pPr>
            <a:r>
              <a:rPr lang="es-ES_tradnl" b="0" dirty="0" smtClean="0">
                <a:latin typeface="Times New Roman"/>
                <a:cs typeface="Times New Roman"/>
              </a:rPr>
              <a:t>En la zona de la falla</a:t>
            </a:r>
            <a:r>
              <a:rPr lang="es-ES_tradnl" b="0" dirty="0">
                <a:latin typeface="Times New Roman"/>
                <a:cs typeface="Times New Roman"/>
              </a:rPr>
              <a:t> </a:t>
            </a:r>
            <a:r>
              <a:rPr lang="es-ES_tradnl" b="0" dirty="0" smtClean="0">
                <a:latin typeface="Times New Roman"/>
                <a:cs typeface="Times New Roman"/>
              </a:rPr>
              <a:t>combinando el entre-sísmica y </a:t>
            </a:r>
            <a:r>
              <a:rPr lang="es-ES_tradnl" b="0" dirty="0" err="1" smtClean="0">
                <a:latin typeface="Times New Roman"/>
                <a:cs typeface="Times New Roman"/>
              </a:rPr>
              <a:t>co</a:t>
            </a:r>
            <a:r>
              <a:rPr lang="es-ES_tradnl" b="0" dirty="0" smtClean="0">
                <a:latin typeface="Times New Roman"/>
                <a:cs typeface="Times New Roman"/>
              </a:rPr>
              <a:t>-sísmica tiene un desplazamiento vertical, actual y modelado, pero el desplazamiento vertical sigue hasta infinito </a:t>
            </a:r>
            <a:r>
              <a:rPr lang="mr-IN" b="0" dirty="0" smtClean="0">
                <a:latin typeface="Times New Roman"/>
                <a:cs typeface="Times New Roman"/>
              </a:rPr>
              <a:t>–</a:t>
            </a:r>
            <a:r>
              <a:rPr lang="es-ES_tradnl" b="0" dirty="0" smtClean="0">
                <a:latin typeface="Times New Roman"/>
                <a:cs typeface="Times New Roman"/>
              </a:rPr>
              <a:t> que no es lo que es observado.</a:t>
            </a:r>
            <a:endParaRPr lang="es-ES_tradnl" b="0" dirty="0">
              <a:latin typeface="Times New Roman"/>
              <a:cs typeface="Times New Roman"/>
            </a:endParaRPr>
          </a:p>
        </p:txBody>
      </p:sp>
      <p:sp>
        <p:nvSpPr>
          <p:cNvPr id="9" name="TextBox 8"/>
          <p:cNvSpPr txBox="1"/>
          <p:nvPr/>
        </p:nvSpPr>
        <p:spPr>
          <a:xfrm>
            <a:off x="1193800" y="3683000"/>
            <a:ext cx="482600" cy="381000"/>
          </a:xfrm>
          <a:prstGeom prst="rect">
            <a:avLst/>
          </a:prstGeom>
          <a:noFill/>
        </p:spPr>
        <p:txBody>
          <a:bodyPr wrap="square" rtlCol="0">
            <a:spAutoFit/>
          </a:bodyPr>
          <a:lstStyle/>
          <a:p>
            <a:r>
              <a:rPr lang="en-US" dirty="0" smtClean="0">
                <a:latin typeface="Times New Roman"/>
                <a:cs typeface="Times New Roman"/>
              </a:rPr>
              <a:t>u</a:t>
            </a:r>
            <a:endParaRPr lang="en-US" dirty="0">
              <a:latin typeface="Times New Roman"/>
              <a:cs typeface="Times New Roman"/>
            </a:endParaRPr>
          </a:p>
        </p:txBody>
      </p:sp>
      <p:sp>
        <p:nvSpPr>
          <p:cNvPr id="10" name="TextBox 9"/>
          <p:cNvSpPr txBox="1"/>
          <p:nvPr/>
        </p:nvSpPr>
        <p:spPr>
          <a:xfrm>
            <a:off x="4584700" y="6356350"/>
            <a:ext cx="482600" cy="381000"/>
          </a:xfrm>
          <a:prstGeom prst="rect">
            <a:avLst/>
          </a:prstGeom>
          <a:noFill/>
        </p:spPr>
        <p:txBody>
          <a:bodyPr wrap="square" rtlCol="0">
            <a:spAutoFit/>
          </a:bodyPr>
          <a:lstStyle/>
          <a:p>
            <a:r>
              <a:rPr lang="en-US" dirty="0" smtClean="0">
                <a:latin typeface="Times New Roman"/>
                <a:cs typeface="Times New Roman"/>
              </a:rPr>
              <a:t>x</a:t>
            </a:r>
            <a:endParaRPr lang="en-US" dirty="0">
              <a:latin typeface="Times New Roman"/>
              <a:cs typeface="Times New Roman"/>
            </a:endParaRPr>
          </a:p>
        </p:txBody>
      </p:sp>
    </p:spTree>
    <p:extLst>
      <p:ext uri="{BB962C8B-B14F-4D97-AF65-F5344CB8AC3E}">
        <p14:creationId xmlns:p14="http://schemas.microsoft.com/office/powerpoint/2010/main" val="2433151169"/>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rotWithShape="1">
          <a:blip r:embed="rId3"/>
          <a:tile tx="0" ty="0" sx="100000" sy="100000" flip="none" algn="tl"/>
        </a:blipFill>
        <a:effectLst/>
      </p:bgPr>
    </p:bg>
    <p:spTree>
      <p:nvGrpSpPr>
        <p:cNvPr id="1" name=""/>
        <p:cNvGrpSpPr/>
        <p:nvPr/>
      </p:nvGrpSpPr>
      <p:grpSpPr>
        <a:xfrm>
          <a:off x="0" y="0"/>
          <a:ext cx="0" cy="0"/>
          <a:chOff x="0" y="0"/>
          <a:chExt cx="0" cy="0"/>
        </a:xfrm>
      </p:grpSpPr>
      <p:sp>
        <p:nvSpPr>
          <p:cNvPr id="36867" name="Text Box 2"/>
          <p:cNvSpPr txBox="1">
            <a:spLocks noChangeArrowheads="1"/>
          </p:cNvSpPr>
          <p:nvPr/>
        </p:nvSpPr>
        <p:spPr bwMode="auto">
          <a:xfrm>
            <a:off x="0" y="0"/>
            <a:ext cx="9144000"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Tempus Sans ITC" charset="0"/>
                <a:ea typeface="ＭＳ Ｐゴシック" charset="0"/>
                <a:cs typeface="ＭＳ Ｐゴシック" charset="0"/>
              </a:defRPr>
            </a:lvl1pPr>
            <a:lvl2pPr marL="742950" indent="-285750" eaLnBrk="0" hangingPunct="0">
              <a:defRPr sz="2800" b="1">
                <a:solidFill>
                  <a:schemeClr val="tx1"/>
                </a:solidFill>
                <a:latin typeface="Tempus Sans ITC" charset="0"/>
                <a:ea typeface="ＭＳ Ｐゴシック" charset="0"/>
              </a:defRPr>
            </a:lvl2pPr>
            <a:lvl3pPr marL="1143000" indent="-228600" eaLnBrk="0" hangingPunct="0">
              <a:defRPr sz="2800" b="1">
                <a:solidFill>
                  <a:schemeClr val="tx1"/>
                </a:solidFill>
                <a:latin typeface="Tempus Sans ITC" charset="0"/>
                <a:ea typeface="ＭＳ Ｐゴシック" charset="0"/>
              </a:defRPr>
            </a:lvl3pPr>
            <a:lvl4pPr marL="1600200" indent="-228600" eaLnBrk="0" hangingPunct="0">
              <a:defRPr sz="2800" b="1">
                <a:solidFill>
                  <a:schemeClr val="tx1"/>
                </a:solidFill>
                <a:latin typeface="Tempus Sans ITC" charset="0"/>
                <a:ea typeface="ＭＳ Ｐゴシック" charset="0"/>
              </a:defRPr>
            </a:lvl4pPr>
            <a:lvl5pPr marL="2057400" indent="-228600" eaLnBrk="0" hangingPunct="0">
              <a:defRPr sz="2800" b="1">
                <a:solidFill>
                  <a:schemeClr val="tx1"/>
                </a:solidFill>
                <a:latin typeface="Tempus Sans ITC" charset="0"/>
                <a:ea typeface="ＭＳ Ｐゴシック" charset="0"/>
              </a:defRPr>
            </a:lvl5pPr>
            <a:lvl6pPr marL="2514600" indent="-228600" eaLnBrk="0" fontAlgn="base" hangingPunct="0">
              <a:spcBef>
                <a:spcPct val="0"/>
              </a:spcBef>
              <a:spcAft>
                <a:spcPct val="0"/>
              </a:spcAft>
              <a:defRPr sz="2800" b="1">
                <a:solidFill>
                  <a:schemeClr val="tx1"/>
                </a:solidFill>
                <a:latin typeface="Tempus Sans ITC" charset="0"/>
                <a:ea typeface="ＭＳ Ｐゴシック" charset="0"/>
              </a:defRPr>
            </a:lvl6pPr>
            <a:lvl7pPr marL="2971800" indent="-228600" eaLnBrk="0" fontAlgn="base" hangingPunct="0">
              <a:spcBef>
                <a:spcPct val="0"/>
              </a:spcBef>
              <a:spcAft>
                <a:spcPct val="0"/>
              </a:spcAft>
              <a:defRPr sz="2800" b="1">
                <a:solidFill>
                  <a:schemeClr val="tx1"/>
                </a:solidFill>
                <a:latin typeface="Tempus Sans ITC" charset="0"/>
                <a:ea typeface="ＭＳ Ｐゴシック" charset="0"/>
              </a:defRPr>
            </a:lvl7pPr>
            <a:lvl8pPr marL="3429000" indent="-228600" eaLnBrk="0" fontAlgn="base" hangingPunct="0">
              <a:spcBef>
                <a:spcPct val="0"/>
              </a:spcBef>
              <a:spcAft>
                <a:spcPct val="0"/>
              </a:spcAft>
              <a:defRPr sz="2800" b="1">
                <a:solidFill>
                  <a:schemeClr val="tx1"/>
                </a:solidFill>
                <a:latin typeface="Tempus Sans ITC" charset="0"/>
                <a:ea typeface="ＭＳ Ｐゴシック" charset="0"/>
              </a:defRPr>
            </a:lvl8pPr>
            <a:lvl9pPr marL="3886200" indent="-228600" eaLnBrk="0" fontAlgn="base" hangingPunct="0">
              <a:spcBef>
                <a:spcPct val="0"/>
              </a:spcBef>
              <a:spcAft>
                <a:spcPct val="0"/>
              </a:spcAft>
              <a:defRPr sz="2800" b="1">
                <a:solidFill>
                  <a:schemeClr val="tx1"/>
                </a:solidFill>
                <a:latin typeface="Tempus Sans ITC" charset="0"/>
                <a:ea typeface="ＭＳ Ｐゴシック" charset="0"/>
              </a:defRPr>
            </a:lvl9pPr>
          </a:lstStyle>
          <a:p>
            <a:pPr algn="ctr" eaLnBrk="1" hangingPunct="1">
              <a:spcBef>
                <a:spcPct val="50000"/>
              </a:spcBef>
            </a:pPr>
            <a:r>
              <a:rPr lang="es-ES_tradnl" b="0" dirty="0" smtClean="0">
                <a:latin typeface="Times New Roman"/>
                <a:cs typeface="Times New Roman"/>
              </a:rPr>
              <a:t>Comparación numérica entre el modelo de </a:t>
            </a:r>
            <a:r>
              <a:rPr lang="es-ES_tradnl" b="0" dirty="0" err="1" smtClean="0">
                <a:latin typeface="Times New Roman"/>
                <a:cs typeface="Times New Roman"/>
              </a:rPr>
              <a:t>Savage</a:t>
            </a:r>
            <a:r>
              <a:rPr lang="es-ES_tradnl" b="0" dirty="0" smtClean="0">
                <a:latin typeface="Times New Roman"/>
                <a:cs typeface="Times New Roman"/>
              </a:rPr>
              <a:t> de deslizamiento trasero y el de desplazamiento en una continuación de la falla. Son iguales.</a:t>
            </a:r>
            <a:endParaRPr lang="es-ES_tradnl" b="0" dirty="0">
              <a:latin typeface="Times New Roman"/>
              <a:cs typeface="Times New Roman"/>
            </a:endParaRPr>
          </a:p>
        </p:txBody>
      </p:sp>
      <p:pic>
        <p:nvPicPr>
          <p:cNvPr id="3" name="Picture 2" descr="comp2.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371600" y="1638300"/>
            <a:ext cx="6385560" cy="4843272"/>
          </a:xfrm>
          <a:prstGeom prst="rect">
            <a:avLst/>
          </a:prstGeom>
        </p:spPr>
      </p:pic>
      <p:sp>
        <p:nvSpPr>
          <p:cNvPr id="4" name="TextBox 3"/>
          <p:cNvSpPr txBox="1"/>
          <p:nvPr/>
        </p:nvSpPr>
        <p:spPr>
          <a:xfrm>
            <a:off x="3898900" y="4152900"/>
            <a:ext cx="3517900" cy="400110"/>
          </a:xfrm>
          <a:prstGeom prst="rect">
            <a:avLst/>
          </a:prstGeom>
          <a:noFill/>
        </p:spPr>
        <p:txBody>
          <a:bodyPr wrap="square" rtlCol="0">
            <a:spAutoFit/>
          </a:bodyPr>
          <a:lstStyle/>
          <a:p>
            <a:r>
              <a:rPr lang="en-US" sz="2000" dirty="0" err="1">
                <a:latin typeface="Times New Roman"/>
                <a:cs typeface="Times New Roman"/>
              </a:rPr>
              <a:t>r</a:t>
            </a:r>
            <a:r>
              <a:rPr lang="en-US" sz="2000" dirty="0" err="1" smtClean="0">
                <a:latin typeface="Times New Roman"/>
                <a:cs typeface="Times New Roman"/>
              </a:rPr>
              <a:t>ojo</a:t>
            </a:r>
            <a:r>
              <a:rPr lang="en-US" sz="2000" dirty="0" smtClean="0">
                <a:latin typeface="Times New Roman"/>
                <a:cs typeface="Times New Roman"/>
              </a:rPr>
              <a:t>: horizontal, </a:t>
            </a:r>
            <a:r>
              <a:rPr lang="en-US" sz="2000" dirty="0" err="1" smtClean="0">
                <a:latin typeface="Times New Roman"/>
                <a:cs typeface="Times New Roman"/>
              </a:rPr>
              <a:t>azul</a:t>
            </a:r>
            <a:r>
              <a:rPr lang="en-US" sz="2000" dirty="0" smtClean="0">
                <a:latin typeface="Times New Roman"/>
                <a:cs typeface="Times New Roman"/>
              </a:rPr>
              <a:t>: vertical</a:t>
            </a:r>
            <a:endParaRPr lang="en-US" sz="2000" dirty="0">
              <a:latin typeface="Times New Roman"/>
              <a:cs typeface="Times New Roman"/>
            </a:endParaRPr>
          </a:p>
        </p:txBody>
      </p:sp>
      <p:sp>
        <p:nvSpPr>
          <p:cNvPr id="5" name="TextBox 4"/>
          <p:cNvSpPr txBox="1"/>
          <p:nvPr/>
        </p:nvSpPr>
        <p:spPr>
          <a:xfrm>
            <a:off x="1231900" y="3683000"/>
            <a:ext cx="482600" cy="381000"/>
          </a:xfrm>
          <a:prstGeom prst="rect">
            <a:avLst/>
          </a:prstGeom>
          <a:noFill/>
        </p:spPr>
        <p:txBody>
          <a:bodyPr wrap="square" rtlCol="0">
            <a:spAutoFit/>
          </a:bodyPr>
          <a:lstStyle/>
          <a:p>
            <a:r>
              <a:rPr lang="en-US" dirty="0" smtClean="0">
                <a:latin typeface="Times New Roman"/>
                <a:cs typeface="Times New Roman"/>
              </a:rPr>
              <a:t>u</a:t>
            </a:r>
            <a:endParaRPr lang="en-US" dirty="0">
              <a:latin typeface="Times New Roman"/>
              <a:cs typeface="Times New Roman"/>
            </a:endParaRPr>
          </a:p>
        </p:txBody>
      </p:sp>
      <p:sp>
        <p:nvSpPr>
          <p:cNvPr id="10" name="TextBox 9"/>
          <p:cNvSpPr txBox="1"/>
          <p:nvPr/>
        </p:nvSpPr>
        <p:spPr>
          <a:xfrm>
            <a:off x="4622800" y="6356350"/>
            <a:ext cx="482600" cy="381000"/>
          </a:xfrm>
          <a:prstGeom prst="rect">
            <a:avLst/>
          </a:prstGeom>
          <a:noFill/>
        </p:spPr>
        <p:txBody>
          <a:bodyPr wrap="square" rtlCol="0">
            <a:spAutoFit/>
          </a:bodyPr>
          <a:lstStyle/>
          <a:p>
            <a:r>
              <a:rPr lang="en-US" dirty="0" smtClean="0">
                <a:latin typeface="Times New Roman"/>
                <a:cs typeface="Times New Roman"/>
              </a:rPr>
              <a:t>x</a:t>
            </a:r>
            <a:endParaRPr lang="en-US" dirty="0">
              <a:latin typeface="Times New Roman"/>
              <a:cs typeface="Times New Roman"/>
            </a:endParaRPr>
          </a:p>
        </p:txBody>
      </p:sp>
    </p:spTree>
    <p:extLst>
      <p:ext uri="{BB962C8B-B14F-4D97-AF65-F5344CB8AC3E}">
        <p14:creationId xmlns:p14="http://schemas.microsoft.com/office/powerpoint/2010/main" val="2164573310"/>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rotWithShape="1">
          <a:blip r:embed="rId3"/>
          <a:tile tx="0" ty="0" sx="100000" sy="100000" flip="none" algn="tl"/>
        </a:blipFill>
        <a:effectLst/>
      </p:bgPr>
    </p:bg>
    <p:spTree>
      <p:nvGrpSpPr>
        <p:cNvPr id="1" name=""/>
        <p:cNvGrpSpPr/>
        <p:nvPr/>
      </p:nvGrpSpPr>
      <p:grpSpPr>
        <a:xfrm>
          <a:off x="0" y="0"/>
          <a:ext cx="0" cy="0"/>
          <a:chOff x="0" y="0"/>
          <a:chExt cx="0" cy="0"/>
        </a:xfrm>
      </p:grpSpPr>
      <p:pic>
        <p:nvPicPr>
          <p:cNvPr id="2" name="Picture 1" descr="oblique bevis martel copy.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30200" y="-1041401"/>
            <a:ext cx="9421989" cy="7821903"/>
          </a:xfrm>
          <a:prstGeom prst="rect">
            <a:avLst/>
          </a:prstGeom>
        </p:spPr>
      </p:pic>
      <p:sp>
        <p:nvSpPr>
          <p:cNvPr id="110595" name="Text Box 3"/>
          <p:cNvSpPr txBox="1">
            <a:spLocks noChangeArrowheads="1"/>
          </p:cNvSpPr>
          <p:nvPr/>
        </p:nvSpPr>
        <p:spPr bwMode="auto">
          <a:xfrm>
            <a:off x="0" y="63501"/>
            <a:ext cx="9143999"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a:spcBef>
                <a:spcPct val="50000"/>
              </a:spcBef>
              <a:defRPr/>
            </a:pPr>
            <a:r>
              <a:rPr lang="es-ES_tradnl" sz="2800" dirty="0" smtClean="0">
                <a:latin typeface="Times New Roman"/>
                <a:cs typeface="Times New Roman"/>
              </a:rPr>
              <a:t>Modelo de desplazamiento oblicue: doble campo de deformación.  </a:t>
            </a:r>
            <a:endParaRPr lang="es-ES_tradnl" sz="2800" dirty="0">
              <a:latin typeface="Times New Roman"/>
              <a:cs typeface="Times New Roman"/>
            </a:endParaRPr>
          </a:p>
        </p:txBody>
      </p:sp>
      <p:sp>
        <p:nvSpPr>
          <p:cNvPr id="110596" name="Text Box 4"/>
          <p:cNvSpPr txBox="1">
            <a:spLocks noChangeArrowheads="1"/>
          </p:cNvSpPr>
          <p:nvPr/>
        </p:nvSpPr>
        <p:spPr bwMode="auto">
          <a:xfrm>
            <a:off x="1858433" y="3378201"/>
            <a:ext cx="3996267"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s-ES_tradnl" sz="2000" dirty="0" smtClean="0">
                <a:latin typeface="Times New Roman"/>
                <a:cs typeface="Times New Roman"/>
              </a:rPr>
              <a:t>Distancia paralelo el rumbo</a:t>
            </a:r>
            <a:endParaRPr lang="es-ES_tradnl" sz="2000" dirty="0">
              <a:latin typeface="Times New Roman"/>
              <a:cs typeface="Times New Roman"/>
            </a:endParaRPr>
          </a:p>
        </p:txBody>
      </p:sp>
      <p:sp>
        <p:nvSpPr>
          <p:cNvPr id="110598" name="Text Box 6"/>
          <p:cNvSpPr txBox="1">
            <a:spLocks noChangeArrowheads="1"/>
          </p:cNvSpPr>
          <p:nvPr/>
        </p:nvSpPr>
        <p:spPr bwMode="auto">
          <a:xfrm rot="16200000">
            <a:off x="-1185862" y="1732032"/>
            <a:ext cx="2994025"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s-ES_tradnl" sz="2000" dirty="0" smtClean="0">
                <a:latin typeface="Times New Roman"/>
                <a:cs typeface="Times New Roman"/>
              </a:rPr>
              <a:t>Distancia cruzando el rumbo</a:t>
            </a:r>
          </a:p>
        </p:txBody>
      </p:sp>
    </p:spTree>
    <p:extLst>
      <p:ext uri="{BB962C8B-B14F-4D97-AF65-F5344CB8AC3E}">
        <p14:creationId xmlns:p14="http://schemas.microsoft.com/office/powerpoint/2010/main" val="42060545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rotWithShape="1">
          <a:blip r:embed="rId3"/>
          <a:tile tx="0" ty="0" sx="100000" sy="100000" flip="none" algn="tl"/>
        </a:blipFill>
        <a:effectLst/>
      </p:bgPr>
    </p:bg>
    <p:spTree>
      <p:nvGrpSpPr>
        <p:cNvPr id="1" name=""/>
        <p:cNvGrpSpPr/>
        <p:nvPr/>
      </p:nvGrpSpPr>
      <p:grpSpPr>
        <a:xfrm>
          <a:off x="0" y="0"/>
          <a:ext cx="0" cy="0"/>
          <a:chOff x="0" y="0"/>
          <a:chExt cx="0" cy="0"/>
        </a:xfrm>
      </p:grpSpPr>
      <p:pic>
        <p:nvPicPr>
          <p:cNvPr id="2" name="Picture 1" descr="oblique cross sec copy.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384300" y="-2552700"/>
            <a:ext cx="6184900" cy="9001510"/>
          </a:xfrm>
          <a:prstGeom prst="rect">
            <a:avLst/>
          </a:prstGeom>
        </p:spPr>
      </p:pic>
      <p:sp>
        <p:nvSpPr>
          <p:cNvPr id="5" name="Text Box 3"/>
          <p:cNvSpPr txBox="1">
            <a:spLocks noChangeArrowheads="1"/>
          </p:cNvSpPr>
          <p:nvPr/>
        </p:nvSpPr>
        <p:spPr bwMode="auto">
          <a:xfrm>
            <a:off x="0" y="63501"/>
            <a:ext cx="9143999"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a:spcBef>
                <a:spcPct val="50000"/>
              </a:spcBef>
              <a:defRPr/>
            </a:pPr>
            <a:r>
              <a:rPr lang="es-ES_tradnl" sz="2800" dirty="0" smtClean="0">
                <a:latin typeface="Times New Roman"/>
                <a:cs typeface="Times New Roman"/>
              </a:rPr>
              <a:t>Modelo de desplazamiento oblicue: doble campo de deformación.  </a:t>
            </a:r>
            <a:endParaRPr lang="es-ES_tradnl" sz="2800" dirty="0">
              <a:latin typeface="Times New Roman"/>
              <a:cs typeface="Times New Roman"/>
            </a:endParaRPr>
          </a:p>
        </p:txBody>
      </p:sp>
    </p:spTree>
    <p:extLst>
      <p:ext uri="{BB962C8B-B14F-4D97-AF65-F5344CB8AC3E}">
        <p14:creationId xmlns:p14="http://schemas.microsoft.com/office/powerpoint/2010/main" val="41855583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rotWithShape="1">
          <a:blip r:embed="rId3"/>
          <a:tile tx="0" ty="0" sx="100000" sy="100000" flip="none" algn="tl"/>
        </a:blipFill>
        <a:effectLst/>
      </p:bgPr>
    </p:bg>
    <p:spTree>
      <p:nvGrpSpPr>
        <p:cNvPr id="1" name=""/>
        <p:cNvGrpSpPr/>
        <p:nvPr/>
      </p:nvGrpSpPr>
      <p:grpSpPr>
        <a:xfrm>
          <a:off x="0" y="0"/>
          <a:ext cx="0" cy="0"/>
          <a:chOff x="0" y="0"/>
          <a:chExt cx="0" cy="0"/>
        </a:xfrm>
      </p:grpSpPr>
      <p:pic>
        <p:nvPicPr>
          <p:cNvPr id="2" name="Picture 1" descr="multiseg copy.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914400" y="838200"/>
            <a:ext cx="7325103" cy="5496303"/>
          </a:xfrm>
          <a:prstGeom prst="rect">
            <a:avLst/>
          </a:prstGeom>
        </p:spPr>
      </p:pic>
      <p:sp>
        <p:nvSpPr>
          <p:cNvPr id="41987" name="Text Box 2"/>
          <p:cNvSpPr txBox="1">
            <a:spLocks noChangeArrowheads="1"/>
          </p:cNvSpPr>
          <p:nvPr/>
        </p:nvSpPr>
        <p:spPr bwMode="auto">
          <a:xfrm>
            <a:off x="0" y="161925"/>
            <a:ext cx="91440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Tempus Sans ITC" charset="0"/>
                <a:ea typeface="ＭＳ Ｐゴシック" charset="0"/>
                <a:cs typeface="ＭＳ Ｐゴシック" charset="0"/>
              </a:defRPr>
            </a:lvl1pPr>
            <a:lvl2pPr marL="742950" indent="-285750" eaLnBrk="0" hangingPunct="0">
              <a:defRPr sz="2800" b="1">
                <a:solidFill>
                  <a:schemeClr val="tx1"/>
                </a:solidFill>
                <a:latin typeface="Tempus Sans ITC" charset="0"/>
                <a:ea typeface="ＭＳ Ｐゴシック" charset="0"/>
              </a:defRPr>
            </a:lvl2pPr>
            <a:lvl3pPr marL="1143000" indent="-228600" eaLnBrk="0" hangingPunct="0">
              <a:defRPr sz="2800" b="1">
                <a:solidFill>
                  <a:schemeClr val="tx1"/>
                </a:solidFill>
                <a:latin typeface="Tempus Sans ITC" charset="0"/>
                <a:ea typeface="ＭＳ Ｐゴシック" charset="0"/>
              </a:defRPr>
            </a:lvl3pPr>
            <a:lvl4pPr marL="1600200" indent="-228600" eaLnBrk="0" hangingPunct="0">
              <a:defRPr sz="2800" b="1">
                <a:solidFill>
                  <a:schemeClr val="tx1"/>
                </a:solidFill>
                <a:latin typeface="Tempus Sans ITC" charset="0"/>
                <a:ea typeface="ＭＳ Ｐゴシック" charset="0"/>
              </a:defRPr>
            </a:lvl4pPr>
            <a:lvl5pPr marL="2057400" indent="-228600" eaLnBrk="0" hangingPunct="0">
              <a:defRPr sz="2800" b="1">
                <a:solidFill>
                  <a:schemeClr val="tx1"/>
                </a:solidFill>
                <a:latin typeface="Tempus Sans ITC" charset="0"/>
                <a:ea typeface="ＭＳ Ｐゴシック" charset="0"/>
              </a:defRPr>
            </a:lvl5pPr>
            <a:lvl6pPr marL="2514600" indent="-228600" eaLnBrk="0" fontAlgn="base" hangingPunct="0">
              <a:spcBef>
                <a:spcPct val="0"/>
              </a:spcBef>
              <a:spcAft>
                <a:spcPct val="0"/>
              </a:spcAft>
              <a:defRPr sz="2800" b="1">
                <a:solidFill>
                  <a:schemeClr val="tx1"/>
                </a:solidFill>
                <a:latin typeface="Tempus Sans ITC" charset="0"/>
                <a:ea typeface="ＭＳ Ｐゴシック" charset="0"/>
              </a:defRPr>
            </a:lvl6pPr>
            <a:lvl7pPr marL="2971800" indent="-228600" eaLnBrk="0" fontAlgn="base" hangingPunct="0">
              <a:spcBef>
                <a:spcPct val="0"/>
              </a:spcBef>
              <a:spcAft>
                <a:spcPct val="0"/>
              </a:spcAft>
              <a:defRPr sz="2800" b="1">
                <a:solidFill>
                  <a:schemeClr val="tx1"/>
                </a:solidFill>
                <a:latin typeface="Tempus Sans ITC" charset="0"/>
                <a:ea typeface="ＭＳ Ｐゴシック" charset="0"/>
              </a:defRPr>
            </a:lvl7pPr>
            <a:lvl8pPr marL="3429000" indent="-228600" eaLnBrk="0" fontAlgn="base" hangingPunct="0">
              <a:spcBef>
                <a:spcPct val="0"/>
              </a:spcBef>
              <a:spcAft>
                <a:spcPct val="0"/>
              </a:spcAft>
              <a:defRPr sz="2800" b="1">
                <a:solidFill>
                  <a:schemeClr val="tx1"/>
                </a:solidFill>
                <a:latin typeface="Tempus Sans ITC" charset="0"/>
                <a:ea typeface="ＭＳ Ｐゴシック" charset="0"/>
              </a:defRPr>
            </a:lvl8pPr>
            <a:lvl9pPr marL="3886200" indent="-228600" eaLnBrk="0" fontAlgn="base" hangingPunct="0">
              <a:spcBef>
                <a:spcPct val="0"/>
              </a:spcBef>
              <a:spcAft>
                <a:spcPct val="0"/>
              </a:spcAft>
              <a:defRPr sz="2800" b="1">
                <a:solidFill>
                  <a:schemeClr val="tx1"/>
                </a:solidFill>
                <a:latin typeface="Tempus Sans ITC" charset="0"/>
                <a:ea typeface="ＭＳ Ｐゴシック" charset="0"/>
              </a:defRPr>
            </a:lvl9pPr>
          </a:lstStyle>
          <a:p>
            <a:pPr algn="ctr" eaLnBrk="1" hangingPunct="1">
              <a:spcBef>
                <a:spcPct val="50000"/>
              </a:spcBef>
            </a:pPr>
            <a:r>
              <a:rPr lang="es-ES_tradnl" b="0" dirty="0" smtClean="0">
                <a:latin typeface="Times New Roman"/>
                <a:cs typeface="Times New Roman"/>
              </a:rPr>
              <a:t>Variaciones populares </a:t>
            </a:r>
            <a:r>
              <a:rPr lang="mr-IN" b="0" dirty="0" smtClean="0">
                <a:latin typeface="Times New Roman"/>
                <a:cs typeface="Times New Roman"/>
              </a:rPr>
              <a:t>–</a:t>
            </a:r>
            <a:r>
              <a:rPr lang="es-ES_tradnl" b="0" dirty="0" smtClean="0">
                <a:latin typeface="Times New Roman"/>
                <a:cs typeface="Times New Roman"/>
              </a:rPr>
              <a:t> interface de placas con </a:t>
            </a:r>
            <a:r>
              <a:rPr lang="es-ES_tradnl" b="0" dirty="0" err="1" smtClean="0">
                <a:latin typeface="Times New Roman"/>
                <a:cs typeface="Times New Roman"/>
              </a:rPr>
              <a:t>multi</a:t>
            </a:r>
            <a:r>
              <a:rPr lang="es-ES_tradnl" b="0" dirty="0">
                <a:latin typeface="Times New Roman"/>
                <a:cs typeface="Times New Roman"/>
              </a:rPr>
              <a:t>-</a:t>
            </a:r>
            <a:r>
              <a:rPr lang="es-ES_tradnl" b="0" dirty="0" smtClean="0">
                <a:latin typeface="Times New Roman"/>
                <a:cs typeface="Times New Roman"/>
              </a:rPr>
              <a:t>segmentos.</a:t>
            </a:r>
            <a:endParaRPr lang="es-ES_tradnl" b="0" dirty="0">
              <a:latin typeface="Times New Roman"/>
              <a:cs typeface="Times New Roman"/>
            </a:endParaRPr>
          </a:p>
        </p:txBody>
      </p:sp>
    </p:spTree>
    <p:extLst>
      <p:ext uri="{BB962C8B-B14F-4D97-AF65-F5344CB8AC3E}">
        <p14:creationId xmlns:p14="http://schemas.microsoft.com/office/powerpoint/2010/main" val="2453601242"/>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rotWithShape="1">
          <a:blip r:embed="rId3"/>
          <a:tile tx="0" ty="0" sx="100000" sy="100000" flip="none" algn="tl"/>
        </a:blipFill>
        <a:effectLst/>
      </p:bgPr>
    </p:bg>
    <p:spTree>
      <p:nvGrpSpPr>
        <p:cNvPr id="1" name=""/>
        <p:cNvGrpSpPr/>
        <p:nvPr/>
      </p:nvGrpSpPr>
      <p:grpSpPr>
        <a:xfrm>
          <a:off x="0" y="0"/>
          <a:ext cx="0" cy="0"/>
          <a:chOff x="0" y="0"/>
          <a:chExt cx="0" cy="0"/>
        </a:xfrm>
      </p:grpSpPr>
      <p:pic>
        <p:nvPicPr>
          <p:cNvPr id="2" name="Picture 1" descr="horiz multseg h.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422400" y="1562100"/>
            <a:ext cx="6278880" cy="4843272"/>
          </a:xfrm>
          <a:prstGeom prst="rect">
            <a:avLst/>
          </a:prstGeom>
        </p:spPr>
      </p:pic>
      <p:sp>
        <p:nvSpPr>
          <p:cNvPr id="46083" name="Text Box 2"/>
          <p:cNvSpPr txBox="1">
            <a:spLocks noChangeArrowheads="1"/>
          </p:cNvSpPr>
          <p:nvPr/>
        </p:nvSpPr>
        <p:spPr bwMode="auto">
          <a:xfrm>
            <a:off x="0" y="0"/>
            <a:ext cx="91440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Tempus Sans ITC" charset="0"/>
                <a:ea typeface="ＭＳ Ｐゴシック" charset="0"/>
                <a:cs typeface="ＭＳ Ｐゴシック" charset="0"/>
              </a:defRPr>
            </a:lvl1pPr>
            <a:lvl2pPr marL="742950" indent="-285750" eaLnBrk="0" hangingPunct="0">
              <a:defRPr sz="2800" b="1">
                <a:solidFill>
                  <a:schemeClr val="tx1"/>
                </a:solidFill>
                <a:latin typeface="Tempus Sans ITC" charset="0"/>
                <a:ea typeface="ＭＳ Ｐゴシック" charset="0"/>
              </a:defRPr>
            </a:lvl2pPr>
            <a:lvl3pPr marL="1143000" indent="-228600" eaLnBrk="0" hangingPunct="0">
              <a:defRPr sz="2800" b="1">
                <a:solidFill>
                  <a:schemeClr val="tx1"/>
                </a:solidFill>
                <a:latin typeface="Tempus Sans ITC" charset="0"/>
                <a:ea typeface="ＭＳ Ｐゴシック" charset="0"/>
              </a:defRPr>
            </a:lvl3pPr>
            <a:lvl4pPr marL="1600200" indent="-228600" eaLnBrk="0" hangingPunct="0">
              <a:defRPr sz="2800" b="1">
                <a:solidFill>
                  <a:schemeClr val="tx1"/>
                </a:solidFill>
                <a:latin typeface="Tempus Sans ITC" charset="0"/>
                <a:ea typeface="ＭＳ Ｐゴシック" charset="0"/>
              </a:defRPr>
            </a:lvl4pPr>
            <a:lvl5pPr marL="2057400" indent="-228600" eaLnBrk="0" hangingPunct="0">
              <a:defRPr sz="2800" b="1">
                <a:solidFill>
                  <a:schemeClr val="tx1"/>
                </a:solidFill>
                <a:latin typeface="Tempus Sans ITC" charset="0"/>
                <a:ea typeface="ＭＳ Ｐゴシック" charset="0"/>
              </a:defRPr>
            </a:lvl5pPr>
            <a:lvl6pPr marL="2514600" indent="-228600" eaLnBrk="0" fontAlgn="base" hangingPunct="0">
              <a:spcBef>
                <a:spcPct val="0"/>
              </a:spcBef>
              <a:spcAft>
                <a:spcPct val="0"/>
              </a:spcAft>
              <a:defRPr sz="2800" b="1">
                <a:solidFill>
                  <a:schemeClr val="tx1"/>
                </a:solidFill>
                <a:latin typeface="Tempus Sans ITC" charset="0"/>
                <a:ea typeface="ＭＳ Ｐゴシック" charset="0"/>
              </a:defRPr>
            </a:lvl6pPr>
            <a:lvl7pPr marL="2971800" indent="-228600" eaLnBrk="0" fontAlgn="base" hangingPunct="0">
              <a:spcBef>
                <a:spcPct val="0"/>
              </a:spcBef>
              <a:spcAft>
                <a:spcPct val="0"/>
              </a:spcAft>
              <a:defRPr sz="2800" b="1">
                <a:solidFill>
                  <a:schemeClr val="tx1"/>
                </a:solidFill>
                <a:latin typeface="Tempus Sans ITC" charset="0"/>
                <a:ea typeface="ＭＳ Ｐゴシック" charset="0"/>
              </a:defRPr>
            </a:lvl7pPr>
            <a:lvl8pPr marL="3429000" indent="-228600" eaLnBrk="0" fontAlgn="base" hangingPunct="0">
              <a:spcBef>
                <a:spcPct val="0"/>
              </a:spcBef>
              <a:spcAft>
                <a:spcPct val="0"/>
              </a:spcAft>
              <a:defRPr sz="2800" b="1">
                <a:solidFill>
                  <a:schemeClr val="tx1"/>
                </a:solidFill>
                <a:latin typeface="Tempus Sans ITC" charset="0"/>
                <a:ea typeface="ＭＳ Ｐゴシック" charset="0"/>
              </a:defRPr>
            </a:lvl8pPr>
            <a:lvl9pPr marL="3886200" indent="-228600" eaLnBrk="0" fontAlgn="base" hangingPunct="0">
              <a:spcBef>
                <a:spcPct val="0"/>
              </a:spcBef>
              <a:spcAft>
                <a:spcPct val="0"/>
              </a:spcAft>
              <a:defRPr sz="2800" b="1">
                <a:solidFill>
                  <a:schemeClr val="tx1"/>
                </a:solidFill>
                <a:latin typeface="Tempus Sans ITC" charset="0"/>
                <a:ea typeface="ＭＳ Ｐゴシック" charset="0"/>
              </a:defRPr>
            </a:lvl9pPr>
          </a:lstStyle>
          <a:p>
            <a:pPr algn="ctr" eaLnBrk="1" hangingPunct="1">
              <a:spcBef>
                <a:spcPct val="50000"/>
              </a:spcBef>
            </a:pPr>
            <a:r>
              <a:rPr lang="es-ES_tradnl" b="0" smtClean="0">
                <a:latin typeface="Times New Roman"/>
                <a:cs typeface="Times New Roman"/>
              </a:rPr>
              <a:t>Aquí es mas fácil ver los efectos (los mismos datos del previo, pero con una escala y mejor).</a:t>
            </a:r>
            <a:endParaRPr lang="es-ES_tradnl" b="0">
              <a:latin typeface="Times New Roman"/>
              <a:cs typeface="Times New Roman"/>
            </a:endParaRPr>
          </a:p>
        </p:txBody>
      </p:sp>
      <p:sp>
        <p:nvSpPr>
          <p:cNvPr id="46084" name="Text Box 2"/>
          <p:cNvSpPr txBox="1">
            <a:spLocks noChangeArrowheads="1"/>
          </p:cNvSpPr>
          <p:nvPr/>
        </p:nvSpPr>
        <p:spPr bwMode="auto">
          <a:xfrm>
            <a:off x="2133600" y="2909888"/>
            <a:ext cx="1532514" cy="3631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b="1">
                <a:solidFill>
                  <a:schemeClr val="tx1"/>
                </a:solidFill>
                <a:latin typeface="Tempus Sans ITC" charset="0"/>
                <a:ea typeface="ＭＳ Ｐゴシック" charset="0"/>
                <a:cs typeface="ＭＳ Ｐゴシック" charset="0"/>
              </a:defRPr>
            </a:lvl1pPr>
            <a:lvl2pPr marL="742950" indent="-285750" eaLnBrk="0" hangingPunct="0">
              <a:defRPr sz="2800" b="1">
                <a:solidFill>
                  <a:schemeClr val="tx1"/>
                </a:solidFill>
                <a:latin typeface="Tempus Sans ITC" charset="0"/>
                <a:ea typeface="ＭＳ Ｐゴシック" charset="0"/>
              </a:defRPr>
            </a:lvl2pPr>
            <a:lvl3pPr marL="1143000" indent="-228600" eaLnBrk="0" hangingPunct="0">
              <a:defRPr sz="2800" b="1">
                <a:solidFill>
                  <a:schemeClr val="tx1"/>
                </a:solidFill>
                <a:latin typeface="Tempus Sans ITC" charset="0"/>
                <a:ea typeface="ＭＳ Ｐゴシック" charset="0"/>
              </a:defRPr>
            </a:lvl3pPr>
            <a:lvl4pPr marL="1600200" indent="-228600" eaLnBrk="0" hangingPunct="0">
              <a:defRPr sz="2800" b="1">
                <a:solidFill>
                  <a:schemeClr val="tx1"/>
                </a:solidFill>
                <a:latin typeface="Tempus Sans ITC" charset="0"/>
                <a:ea typeface="ＭＳ Ｐゴシック" charset="0"/>
              </a:defRPr>
            </a:lvl4pPr>
            <a:lvl5pPr marL="2057400" indent="-228600" eaLnBrk="0" hangingPunct="0">
              <a:defRPr sz="2800" b="1">
                <a:solidFill>
                  <a:schemeClr val="tx1"/>
                </a:solidFill>
                <a:latin typeface="Tempus Sans ITC" charset="0"/>
                <a:ea typeface="ＭＳ Ｐゴシック" charset="0"/>
              </a:defRPr>
            </a:lvl5pPr>
            <a:lvl6pPr marL="2514600" indent="-228600" eaLnBrk="0" fontAlgn="base" hangingPunct="0">
              <a:spcBef>
                <a:spcPct val="0"/>
              </a:spcBef>
              <a:spcAft>
                <a:spcPct val="0"/>
              </a:spcAft>
              <a:defRPr sz="2800" b="1">
                <a:solidFill>
                  <a:schemeClr val="tx1"/>
                </a:solidFill>
                <a:latin typeface="Tempus Sans ITC" charset="0"/>
                <a:ea typeface="ＭＳ Ｐゴシック" charset="0"/>
              </a:defRPr>
            </a:lvl6pPr>
            <a:lvl7pPr marL="2971800" indent="-228600" eaLnBrk="0" fontAlgn="base" hangingPunct="0">
              <a:spcBef>
                <a:spcPct val="0"/>
              </a:spcBef>
              <a:spcAft>
                <a:spcPct val="0"/>
              </a:spcAft>
              <a:defRPr sz="2800" b="1">
                <a:solidFill>
                  <a:schemeClr val="tx1"/>
                </a:solidFill>
                <a:latin typeface="Tempus Sans ITC" charset="0"/>
                <a:ea typeface="ＭＳ Ｐゴシック" charset="0"/>
              </a:defRPr>
            </a:lvl7pPr>
            <a:lvl8pPr marL="3429000" indent="-228600" eaLnBrk="0" fontAlgn="base" hangingPunct="0">
              <a:spcBef>
                <a:spcPct val="0"/>
              </a:spcBef>
              <a:spcAft>
                <a:spcPct val="0"/>
              </a:spcAft>
              <a:defRPr sz="2800" b="1">
                <a:solidFill>
                  <a:schemeClr val="tx1"/>
                </a:solidFill>
                <a:latin typeface="Tempus Sans ITC" charset="0"/>
                <a:ea typeface="ＭＳ Ｐゴシック" charset="0"/>
              </a:defRPr>
            </a:lvl8pPr>
            <a:lvl9pPr marL="3886200" indent="-228600" eaLnBrk="0" fontAlgn="base" hangingPunct="0">
              <a:spcBef>
                <a:spcPct val="0"/>
              </a:spcBef>
              <a:spcAft>
                <a:spcPct val="0"/>
              </a:spcAft>
              <a:defRPr sz="2800" b="1">
                <a:solidFill>
                  <a:schemeClr val="tx1"/>
                </a:solidFill>
                <a:latin typeface="Tempus Sans ITC" charset="0"/>
                <a:ea typeface="ＭＳ Ｐゴシック" charset="0"/>
              </a:defRPr>
            </a:lvl9pPr>
          </a:lstStyle>
          <a:p>
            <a:pPr algn="ctr" eaLnBrk="1" hangingPunct="1">
              <a:spcBef>
                <a:spcPct val="50000"/>
              </a:spcBef>
            </a:pPr>
            <a:r>
              <a:rPr lang="es-ES_tradnl" sz="2000" b="0" dirty="0" smtClean="0">
                <a:latin typeface="Times New Roman"/>
                <a:cs typeface="Times New Roman"/>
              </a:rPr>
              <a:t>La </a:t>
            </a:r>
            <a:r>
              <a:rPr lang="es-ES_tradnl" sz="2000" b="0" dirty="0" err="1" smtClean="0">
                <a:latin typeface="Times New Roman"/>
                <a:cs typeface="Times New Roman"/>
              </a:rPr>
              <a:t>posicion</a:t>
            </a:r>
            <a:r>
              <a:rPr lang="es-ES_tradnl" sz="2000" b="0" dirty="0" smtClean="0">
                <a:latin typeface="Times New Roman"/>
                <a:cs typeface="Times New Roman"/>
              </a:rPr>
              <a:t> de la falla cambia un poco.</a:t>
            </a:r>
          </a:p>
          <a:p>
            <a:pPr algn="ctr" eaLnBrk="1" hangingPunct="1">
              <a:spcBef>
                <a:spcPct val="50000"/>
              </a:spcBef>
            </a:pPr>
            <a:r>
              <a:rPr lang="es-ES_tradnl" sz="2000" b="0" dirty="0" smtClean="0">
                <a:latin typeface="Times New Roman"/>
                <a:cs typeface="Times New Roman"/>
              </a:rPr>
              <a:t>No hay una diferencia en el parte del campo de deformación observado con GPS.</a:t>
            </a:r>
          </a:p>
        </p:txBody>
      </p:sp>
      <p:cxnSp>
        <p:nvCxnSpPr>
          <p:cNvPr id="7" name="Straight Connector 6"/>
          <p:cNvCxnSpPr/>
          <p:nvPr/>
        </p:nvCxnSpPr>
        <p:spPr>
          <a:xfrm rot="5400000">
            <a:off x="2247901" y="3924300"/>
            <a:ext cx="2971800" cy="3175"/>
          </a:xfrm>
          <a:prstGeom prst="line">
            <a:avLst/>
          </a:prstGeom>
        </p:spPr>
        <p:style>
          <a:lnRef idx="2">
            <a:schemeClr val="accent1"/>
          </a:lnRef>
          <a:fillRef idx="0">
            <a:schemeClr val="accent1"/>
          </a:fillRef>
          <a:effectRef idx="1">
            <a:schemeClr val="accent1"/>
          </a:effectRef>
          <a:fontRef idx="minor">
            <a:schemeClr val="tx1"/>
          </a:fontRef>
        </p:style>
      </p:cxnSp>
      <p:sp>
        <p:nvSpPr>
          <p:cNvPr id="46086" name="Text Box 2"/>
          <p:cNvSpPr txBox="1">
            <a:spLocks noChangeArrowheads="1"/>
          </p:cNvSpPr>
          <p:nvPr/>
        </p:nvSpPr>
        <p:spPr bwMode="auto">
          <a:xfrm>
            <a:off x="3721099" y="2643188"/>
            <a:ext cx="3831285"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b="1">
                <a:solidFill>
                  <a:schemeClr val="tx1"/>
                </a:solidFill>
                <a:latin typeface="Tempus Sans ITC" charset="0"/>
                <a:ea typeface="ＭＳ Ｐゴシック" charset="0"/>
                <a:cs typeface="ＭＳ Ｐゴシック" charset="0"/>
              </a:defRPr>
            </a:lvl1pPr>
            <a:lvl2pPr marL="742950" indent="-285750" eaLnBrk="0" hangingPunct="0">
              <a:defRPr sz="2800" b="1">
                <a:solidFill>
                  <a:schemeClr val="tx1"/>
                </a:solidFill>
                <a:latin typeface="Tempus Sans ITC" charset="0"/>
                <a:ea typeface="ＭＳ Ｐゴシック" charset="0"/>
              </a:defRPr>
            </a:lvl2pPr>
            <a:lvl3pPr marL="1143000" indent="-228600" eaLnBrk="0" hangingPunct="0">
              <a:defRPr sz="2800" b="1">
                <a:solidFill>
                  <a:schemeClr val="tx1"/>
                </a:solidFill>
                <a:latin typeface="Tempus Sans ITC" charset="0"/>
                <a:ea typeface="ＭＳ Ｐゴシック" charset="0"/>
              </a:defRPr>
            </a:lvl3pPr>
            <a:lvl4pPr marL="1600200" indent="-228600" eaLnBrk="0" hangingPunct="0">
              <a:defRPr sz="2800" b="1">
                <a:solidFill>
                  <a:schemeClr val="tx1"/>
                </a:solidFill>
                <a:latin typeface="Tempus Sans ITC" charset="0"/>
                <a:ea typeface="ＭＳ Ｐゴシック" charset="0"/>
              </a:defRPr>
            </a:lvl4pPr>
            <a:lvl5pPr marL="2057400" indent="-228600" eaLnBrk="0" hangingPunct="0">
              <a:defRPr sz="2800" b="1">
                <a:solidFill>
                  <a:schemeClr val="tx1"/>
                </a:solidFill>
                <a:latin typeface="Tempus Sans ITC" charset="0"/>
                <a:ea typeface="ＭＳ Ｐゴシック" charset="0"/>
              </a:defRPr>
            </a:lvl5pPr>
            <a:lvl6pPr marL="2514600" indent="-228600" eaLnBrk="0" fontAlgn="base" hangingPunct="0">
              <a:spcBef>
                <a:spcPct val="0"/>
              </a:spcBef>
              <a:spcAft>
                <a:spcPct val="0"/>
              </a:spcAft>
              <a:defRPr sz="2800" b="1">
                <a:solidFill>
                  <a:schemeClr val="tx1"/>
                </a:solidFill>
                <a:latin typeface="Tempus Sans ITC" charset="0"/>
                <a:ea typeface="ＭＳ Ｐゴシック" charset="0"/>
              </a:defRPr>
            </a:lvl6pPr>
            <a:lvl7pPr marL="2971800" indent="-228600" eaLnBrk="0" fontAlgn="base" hangingPunct="0">
              <a:spcBef>
                <a:spcPct val="0"/>
              </a:spcBef>
              <a:spcAft>
                <a:spcPct val="0"/>
              </a:spcAft>
              <a:defRPr sz="2800" b="1">
                <a:solidFill>
                  <a:schemeClr val="tx1"/>
                </a:solidFill>
                <a:latin typeface="Tempus Sans ITC" charset="0"/>
                <a:ea typeface="ＭＳ Ｐゴシック" charset="0"/>
              </a:defRPr>
            </a:lvl7pPr>
            <a:lvl8pPr marL="3429000" indent="-228600" eaLnBrk="0" fontAlgn="base" hangingPunct="0">
              <a:spcBef>
                <a:spcPct val="0"/>
              </a:spcBef>
              <a:spcAft>
                <a:spcPct val="0"/>
              </a:spcAft>
              <a:defRPr sz="2800" b="1">
                <a:solidFill>
                  <a:schemeClr val="tx1"/>
                </a:solidFill>
                <a:latin typeface="Tempus Sans ITC" charset="0"/>
                <a:ea typeface="ＭＳ Ｐゴシック" charset="0"/>
              </a:defRPr>
            </a:lvl8pPr>
            <a:lvl9pPr marL="3886200" indent="-228600" eaLnBrk="0" fontAlgn="base" hangingPunct="0">
              <a:spcBef>
                <a:spcPct val="0"/>
              </a:spcBef>
              <a:spcAft>
                <a:spcPct val="0"/>
              </a:spcAft>
              <a:defRPr sz="2800" b="1">
                <a:solidFill>
                  <a:schemeClr val="tx1"/>
                </a:solidFill>
                <a:latin typeface="Tempus Sans ITC" charset="0"/>
                <a:ea typeface="ＭＳ Ｐゴシック" charset="0"/>
              </a:defRPr>
            </a:lvl9pPr>
          </a:lstStyle>
          <a:p>
            <a:pPr algn="ctr" eaLnBrk="1" hangingPunct="1">
              <a:spcBef>
                <a:spcPct val="50000"/>
              </a:spcBef>
            </a:pPr>
            <a:r>
              <a:rPr lang="es-ES_tradnl" sz="2000" b="0" dirty="0" smtClean="0">
                <a:latin typeface="Times New Roman"/>
                <a:cs typeface="Times New Roman"/>
              </a:rPr>
              <a:t>Las mediciones GPS solo existen a la derecha de la línea indicando la costa</a:t>
            </a:r>
            <a:endParaRPr lang="es-ES_tradnl" sz="2000" b="0" dirty="0">
              <a:latin typeface="Times New Roman"/>
              <a:cs typeface="Times New Roman"/>
            </a:endParaRPr>
          </a:p>
        </p:txBody>
      </p:sp>
      <p:sp>
        <p:nvSpPr>
          <p:cNvPr id="46087" name="Text Box 2"/>
          <p:cNvSpPr txBox="1">
            <a:spLocks noChangeArrowheads="1"/>
          </p:cNvSpPr>
          <p:nvPr/>
        </p:nvSpPr>
        <p:spPr bwMode="auto">
          <a:xfrm>
            <a:off x="3124200" y="1981200"/>
            <a:ext cx="37719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b="1">
                <a:solidFill>
                  <a:schemeClr val="tx1"/>
                </a:solidFill>
                <a:latin typeface="Tempus Sans ITC" charset="0"/>
                <a:ea typeface="ＭＳ Ｐゴシック" charset="0"/>
                <a:cs typeface="ＭＳ Ｐゴシック" charset="0"/>
              </a:defRPr>
            </a:lvl1pPr>
            <a:lvl2pPr marL="742950" indent="-285750" eaLnBrk="0" hangingPunct="0">
              <a:defRPr sz="2800" b="1">
                <a:solidFill>
                  <a:schemeClr val="tx1"/>
                </a:solidFill>
                <a:latin typeface="Tempus Sans ITC" charset="0"/>
                <a:ea typeface="ＭＳ Ｐゴシック" charset="0"/>
              </a:defRPr>
            </a:lvl2pPr>
            <a:lvl3pPr marL="1143000" indent="-228600" eaLnBrk="0" hangingPunct="0">
              <a:defRPr sz="2800" b="1">
                <a:solidFill>
                  <a:schemeClr val="tx1"/>
                </a:solidFill>
                <a:latin typeface="Tempus Sans ITC" charset="0"/>
                <a:ea typeface="ＭＳ Ｐゴシック" charset="0"/>
              </a:defRPr>
            </a:lvl3pPr>
            <a:lvl4pPr marL="1600200" indent="-228600" eaLnBrk="0" hangingPunct="0">
              <a:defRPr sz="2800" b="1">
                <a:solidFill>
                  <a:schemeClr val="tx1"/>
                </a:solidFill>
                <a:latin typeface="Tempus Sans ITC" charset="0"/>
                <a:ea typeface="ＭＳ Ｐゴシック" charset="0"/>
              </a:defRPr>
            </a:lvl4pPr>
            <a:lvl5pPr marL="2057400" indent="-228600" eaLnBrk="0" hangingPunct="0">
              <a:defRPr sz="2800" b="1">
                <a:solidFill>
                  <a:schemeClr val="tx1"/>
                </a:solidFill>
                <a:latin typeface="Tempus Sans ITC" charset="0"/>
                <a:ea typeface="ＭＳ Ｐゴシック" charset="0"/>
              </a:defRPr>
            </a:lvl5pPr>
            <a:lvl6pPr marL="2514600" indent="-228600" eaLnBrk="0" fontAlgn="base" hangingPunct="0">
              <a:spcBef>
                <a:spcPct val="0"/>
              </a:spcBef>
              <a:spcAft>
                <a:spcPct val="0"/>
              </a:spcAft>
              <a:defRPr sz="2800" b="1">
                <a:solidFill>
                  <a:schemeClr val="tx1"/>
                </a:solidFill>
                <a:latin typeface="Tempus Sans ITC" charset="0"/>
                <a:ea typeface="ＭＳ Ｐゴシック" charset="0"/>
              </a:defRPr>
            </a:lvl6pPr>
            <a:lvl7pPr marL="2971800" indent="-228600" eaLnBrk="0" fontAlgn="base" hangingPunct="0">
              <a:spcBef>
                <a:spcPct val="0"/>
              </a:spcBef>
              <a:spcAft>
                <a:spcPct val="0"/>
              </a:spcAft>
              <a:defRPr sz="2800" b="1">
                <a:solidFill>
                  <a:schemeClr val="tx1"/>
                </a:solidFill>
                <a:latin typeface="Tempus Sans ITC" charset="0"/>
                <a:ea typeface="ＭＳ Ｐゴシック" charset="0"/>
              </a:defRPr>
            </a:lvl7pPr>
            <a:lvl8pPr marL="3429000" indent="-228600" eaLnBrk="0" fontAlgn="base" hangingPunct="0">
              <a:spcBef>
                <a:spcPct val="0"/>
              </a:spcBef>
              <a:spcAft>
                <a:spcPct val="0"/>
              </a:spcAft>
              <a:defRPr sz="2800" b="1">
                <a:solidFill>
                  <a:schemeClr val="tx1"/>
                </a:solidFill>
                <a:latin typeface="Tempus Sans ITC" charset="0"/>
                <a:ea typeface="ＭＳ Ｐゴシック" charset="0"/>
              </a:defRPr>
            </a:lvl8pPr>
            <a:lvl9pPr marL="3886200" indent="-228600" eaLnBrk="0" fontAlgn="base" hangingPunct="0">
              <a:spcBef>
                <a:spcPct val="0"/>
              </a:spcBef>
              <a:spcAft>
                <a:spcPct val="0"/>
              </a:spcAft>
              <a:defRPr sz="2800" b="1">
                <a:solidFill>
                  <a:schemeClr val="tx1"/>
                </a:solidFill>
                <a:latin typeface="Tempus Sans ITC" charset="0"/>
                <a:ea typeface="ＭＳ Ｐゴシック" charset="0"/>
              </a:defRPr>
            </a:lvl9pPr>
          </a:lstStyle>
          <a:p>
            <a:pPr algn="ctr" eaLnBrk="1" hangingPunct="1">
              <a:spcBef>
                <a:spcPct val="50000"/>
              </a:spcBef>
            </a:pPr>
            <a:r>
              <a:rPr lang="es-ES_tradnl" sz="2000" b="0" dirty="0" smtClean="0">
                <a:latin typeface="Times New Roman"/>
                <a:cs typeface="Times New Roman"/>
              </a:rPr>
              <a:t>Posición típica de la costa</a:t>
            </a:r>
            <a:endParaRPr lang="es-ES_tradnl" sz="2000" b="0" dirty="0">
              <a:latin typeface="Times New Roman"/>
              <a:cs typeface="Times New Roman"/>
            </a:endParaRPr>
          </a:p>
        </p:txBody>
      </p:sp>
    </p:spTree>
    <p:extLst>
      <p:ext uri="{BB962C8B-B14F-4D97-AF65-F5344CB8AC3E}">
        <p14:creationId xmlns:p14="http://schemas.microsoft.com/office/powerpoint/2010/main" val="1223484286"/>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rotWithShape="1">
          <a:blip r:embed="rId3"/>
          <a:tile tx="0" ty="0" sx="100000" sy="100000" flip="none" algn="tl"/>
        </a:blipFill>
        <a:effectLst/>
      </p:bgPr>
    </p:bg>
    <p:spTree>
      <p:nvGrpSpPr>
        <p:cNvPr id="1" name=""/>
        <p:cNvGrpSpPr/>
        <p:nvPr/>
      </p:nvGrpSpPr>
      <p:grpSpPr>
        <a:xfrm>
          <a:off x="0" y="0"/>
          <a:ext cx="0" cy="0"/>
          <a:chOff x="0" y="0"/>
          <a:chExt cx="0" cy="0"/>
        </a:xfrm>
      </p:grpSpPr>
      <p:pic>
        <p:nvPicPr>
          <p:cNvPr id="2" name="Picture 1" descr="comp_v multiseg.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422400" y="1562100"/>
            <a:ext cx="6278880" cy="4843272"/>
          </a:xfrm>
          <a:prstGeom prst="rect">
            <a:avLst/>
          </a:prstGeom>
        </p:spPr>
      </p:pic>
      <p:sp>
        <p:nvSpPr>
          <p:cNvPr id="48131" name="Text Box 2"/>
          <p:cNvSpPr txBox="1">
            <a:spLocks noChangeArrowheads="1"/>
          </p:cNvSpPr>
          <p:nvPr/>
        </p:nvSpPr>
        <p:spPr bwMode="auto">
          <a:xfrm>
            <a:off x="0" y="0"/>
            <a:ext cx="91440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Tempus Sans ITC" charset="0"/>
                <a:ea typeface="ＭＳ Ｐゴシック" charset="0"/>
                <a:cs typeface="ＭＳ Ｐゴシック" charset="0"/>
              </a:defRPr>
            </a:lvl1pPr>
            <a:lvl2pPr marL="742950" indent="-285750" eaLnBrk="0" hangingPunct="0">
              <a:defRPr sz="2800" b="1">
                <a:solidFill>
                  <a:schemeClr val="tx1"/>
                </a:solidFill>
                <a:latin typeface="Tempus Sans ITC" charset="0"/>
                <a:ea typeface="ＭＳ Ｐゴシック" charset="0"/>
              </a:defRPr>
            </a:lvl2pPr>
            <a:lvl3pPr marL="1143000" indent="-228600" eaLnBrk="0" hangingPunct="0">
              <a:defRPr sz="2800" b="1">
                <a:solidFill>
                  <a:schemeClr val="tx1"/>
                </a:solidFill>
                <a:latin typeface="Tempus Sans ITC" charset="0"/>
                <a:ea typeface="ＭＳ Ｐゴシック" charset="0"/>
              </a:defRPr>
            </a:lvl3pPr>
            <a:lvl4pPr marL="1600200" indent="-228600" eaLnBrk="0" hangingPunct="0">
              <a:defRPr sz="2800" b="1">
                <a:solidFill>
                  <a:schemeClr val="tx1"/>
                </a:solidFill>
                <a:latin typeface="Tempus Sans ITC" charset="0"/>
                <a:ea typeface="ＭＳ Ｐゴシック" charset="0"/>
              </a:defRPr>
            </a:lvl4pPr>
            <a:lvl5pPr marL="2057400" indent="-228600" eaLnBrk="0" hangingPunct="0">
              <a:defRPr sz="2800" b="1">
                <a:solidFill>
                  <a:schemeClr val="tx1"/>
                </a:solidFill>
                <a:latin typeface="Tempus Sans ITC" charset="0"/>
                <a:ea typeface="ＭＳ Ｐゴシック" charset="0"/>
              </a:defRPr>
            </a:lvl5pPr>
            <a:lvl6pPr marL="2514600" indent="-228600" eaLnBrk="0" fontAlgn="base" hangingPunct="0">
              <a:spcBef>
                <a:spcPct val="0"/>
              </a:spcBef>
              <a:spcAft>
                <a:spcPct val="0"/>
              </a:spcAft>
              <a:defRPr sz="2800" b="1">
                <a:solidFill>
                  <a:schemeClr val="tx1"/>
                </a:solidFill>
                <a:latin typeface="Tempus Sans ITC" charset="0"/>
                <a:ea typeface="ＭＳ Ｐゴシック" charset="0"/>
              </a:defRPr>
            </a:lvl6pPr>
            <a:lvl7pPr marL="2971800" indent="-228600" eaLnBrk="0" fontAlgn="base" hangingPunct="0">
              <a:spcBef>
                <a:spcPct val="0"/>
              </a:spcBef>
              <a:spcAft>
                <a:spcPct val="0"/>
              </a:spcAft>
              <a:defRPr sz="2800" b="1">
                <a:solidFill>
                  <a:schemeClr val="tx1"/>
                </a:solidFill>
                <a:latin typeface="Tempus Sans ITC" charset="0"/>
                <a:ea typeface="ＭＳ Ｐゴシック" charset="0"/>
              </a:defRPr>
            </a:lvl7pPr>
            <a:lvl8pPr marL="3429000" indent="-228600" eaLnBrk="0" fontAlgn="base" hangingPunct="0">
              <a:spcBef>
                <a:spcPct val="0"/>
              </a:spcBef>
              <a:spcAft>
                <a:spcPct val="0"/>
              </a:spcAft>
              <a:defRPr sz="2800" b="1">
                <a:solidFill>
                  <a:schemeClr val="tx1"/>
                </a:solidFill>
                <a:latin typeface="Tempus Sans ITC" charset="0"/>
                <a:ea typeface="ＭＳ Ｐゴシック" charset="0"/>
              </a:defRPr>
            </a:lvl8pPr>
            <a:lvl9pPr marL="3886200" indent="-228600" eaLnBrk="0" fontAlgn="base" hangingPunct="0">
              <a:spcBef>
                <a:spcPct val="0"/>
              </a:spcBef>
              <a:spcAft>
                <a:spcPct val="0"/>
              </a:spcAft>
              <a:defRPr sz="2800" b="1">
                <a:solidFill>
                  <a:schemeClr val="tx1"/>
                </a:solidFill>
                <a:latin typeface="Tempus Sans ITC" charset="0"/>
                <a:ea typeface="ＭＳ Ｐゴシック" charset="0"/>
              </a:defRPr>
            </a:lvl9pPr>
          </a:lstStyle>
          <a:p>
            <a:pPr algn="ctr" eaLnBrk="1" hangingPunct="1">
              <a:spcBef>
                <a:spcPct val="50000"/>
              </a:spcBef>
            </a:pPr>
            <a:r>
              <a:rPr lang="es-ES_tradnl" sz="2000" b="0" dirty="0" smtClean="0">
                <a:latin typeface="Times New Roman"/>
                <a:cs typeface="Times New Roman"/>
              </a:rPr>
              <a:t>Comparación entre el los resultados de fallas de simple y </a:t>
            </a:r>
            <a:r>
              <a:rPr lang="es-ES_tradnl" sz="2000" b="0" dirty="0" err="1" smtClean="0">
                <a:latin typeface="Times New Roman"/>
                <a:cs typeface="Times New Roman"/>
              </a:rPr>
              <a:t>multi-segmetos</a:t>
            </a:r>
            <a:r>
              <a:rPr lang="es-ES_tradnl" sz="2000" b="0" dirty="0" smtClean="0">
                <a:latin typeface="Times New Roman"/>
                <a:cs typeface="Times New Roman"/>
              </a:rPr>
              <a:t> en el vertical </a:t>
            </a:r>
            <a:endParaRPr lang="es-ES_tradnl" sz="2000" b="0" dirty="0">
              <a:latin typeface="Times New Roman"/>
              <a:cs typeface="Times New Roman"/>
            </a:endParaRPr>
          </a:p>
        </p:txBody>
      </p:sp>
      <p:sp>
        <p:nvSpPr>
          <p:cNvPr id="48132" name="Text Box 2"/>
          <p:cNvSpPr txBox="1">
            <a:spLocks noChangeArrowheads="1"/>
          </p:cNvSpPr>
          <p:nvPr/>
        </p:nvSpPr>
        <p:spPr bwMode="auto">
          <a:xfrm>
            <a:off x="3733800" y="4648200"/>
            <a:ext cx="34925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b="1">
                <a:solidFill>
                  <a:schemeClr val="tx1"/>
                </a:solidFill>
                <a:latin typeface="Tempus Sans ITC" charset="0"/>
                <a:ea typeface="ＭＳ Ｐゴシック" charset="0"/>
                <a:cs typeface="ＭＳ Ｐゴシック" charset="0"/>
              </a:defRPr>
            </a:lvl1pPr>
            <a:lvl2pPr marL="742950" indent="-285750" eaLnBrk="0" hangingPunct="0">
              <a:defRPr sz="2800" b="1">
                <a:solidFill>
                  <a:schemeClr val="tx1"/>
                </a:solidFill>
                <a:latin typeface="Tempus Sans ITC" charset="0"/>
                <a:ea typeface="ＭＳ Ｐゴシック" charset="0"/>
              </a:defRPr>
            </a:lvl2pPr>
            <a:lvl3pPr marL="1143000" indent="-228600" eaLnBrk="0" hangingPunct="0">
              <a:defRPr sz="2800" b="1">
                <a:solidFill>
                  <a:schemeClr val="tx1"/>
                </a:solidFill>
                <a:latin typeface="Tempus Sans ITC" charset="0"/>
                <a:ea typeface="ＭＳ Ｐゴシック" charset="0"/>
              </a:defRPr>
            </a:lvl3pPr>
            <a:lvl4pPr marL="1600200" indent="-228600" eaLnBrk="0" hangingPunct="0">
              <a:defRPr sz="2800" b="1">
                <a:solidFill>
                  <a:schemeClr val="tx1"/>
                </a:solidFill>
                <a:latin typeface="Tempus Sans ITC" charset="0"/>
                <a:ea typeface="ＭＳ Ｐゴシック" charset="0"/>
              </a:defRPr>
            </a:lvl4pPr>
            <a:lvl5pPr marL="2057400" indent="-228600" eaLnBrk="0" hangingPunct="0">
              <a:defRPr sz="2800" b="1">
                <a:solidFill>
                  <a:schemeClr val="tx1"/>
                </a:solidFill>
                <a:latin typeface="Tempus Sans ITC" charset="0"/>
                <a:ea typeface="ＭＳ Ｐゴシック" charset="0"/>
              </a:defRPr>
            </a:lvl5pPr>
            <a:lvl6pPr marL="2514600" indent="-228600" eaLnBrk="0" fontAlgn="base" hangingPunct="0">
              <a:spcBef>
                <a:spcPct val="0"/>
              </a:spcBef>
              <a:spcAft>
                <a:spcPct val="0"/>
              </a:spcAft>
              <a:defRPr sz="2800" b="1">
                <a:solidFill>
                  <a:schemeClr val="tx1"/>
                </a:solidFill>
                <a:latin typeface="Tempus Sans ITC" charset="0"/>
                <a:ea typeface="ＭＳ Ｐゴシック" charset="0"/>
              </a:defRPr>
            </a:lvl6pPr>
            <a:lvl7pPr marL="2971800" indent="-228600" eaLnBrk="0" fontAlgn="base" hangingPunct="0">
              <a:spcBef>
                <a:spcPct val="0"/>
              </a:spcBef>
              <a:spcAft>
                <a:spcPct val="0"/>
              </a:spcAft>
              <a:defRPr sz="2800" b="1">
                <a:solidFill>
                  <a:schemeClr val="tx1"/>
                </a:solidFill>
                <a:latin typeface="Tempus Sans ITC" charset="0"/>
                <a:ea typeface="ＭＳ Ｐゴシック" charset="0"/>
              </a:defRPr>
            </a:lvl7pPr>
            <a:lvl8pPr marL="3429000" indent="-228600" eaLnBrk="0" fontAlgn="base" hangingPunct="0">
              <a:spcBef>
                <a:spcPct val="0"/>
              </a:spcBef>
              <a:spcAft>
                <a:spcPct val="0"/>
              </a:spcAft>
              <a:defRPr sz="2800" b="1">
                <a:solidFill>
                  <a:schemeClr val="tx1"/>
                </a:solidFill>
                <a:latin typeface="Tempus Sans ITC" charset="0"/>
                <a:ea typeface="ＭＳ Ｐゴシック" charset="0"/>
              </a:defRPr>
            </a:lvl8pPr>
            <a:lvl9pPr marL="3886200" indent="-228600" eaLnBrk="0" fontAlgn="base" hangingPunct="0">
              <a:spcBef>
                <a:spcPct val="0"/>
              </a:spcBef>
              <a:spcAft>
                <a:spcPct val="0"/>
              </a:spcAft>
              <a:defRPr sz="2800" b="1">
                <a:solidFill>
                  <a:schemeClr val="tx1"/>
                </a:solidFill>
                <a:latin typeface="Tempus Sans ITC" charset="0"/>
                <a:ea typeface="ＭＳ Ｐゴシック" charset="0"/>
              </a:defRPr>
            </a:lvl9pPr>
          </a:lstStyle>
          <a:p>
            <a:pPr algn="ctr" eaLnBrk="1" hangingPunct="1">
              <a:spcBef>
                <a:spcPct val="50000"/>
              </a:spcBef>
            </a:pPr>
            <a:r>
              <a:rPr lang="es-ES_tradnl" sz="2000" b="0" dirty="0" smtClean="0">
                <a:latin typeface="Times New Roman"/>
                <a:cs typeface="Times New Roman"/>
              </a:rPr>
              <a:t>Necesita mas segmentos.</a:t>
            </a:r>
            <a:endParaRPr lang="es-ES_tradnl" sz="2000" b="0" dirty="0">
              <a:latin typeface="Times New Roman"/>
              <a:cs typeface="Times New Roman"/>
            </a:endParaRPr>
          </a:p>
        </p:txBody>
      </p:sp>
      <p:cxnSp>
        <p:nvCxnSpPr>
          <p:cNvPr id="7" name="Straight Connector 6"/>
          <p:cNvCxnSpPr/>
          <p:nvPr/>
        </p:nvCxnSpPr>
        <p:spPr>
          <a:xfrm rot="5400000">
            <a:off x="2247901" y="3924300"/>
            <a:ext cx="2971800" cy="3175"/>
          </a:xfrm>
          <a:prstGeom prst="line">
            <a:avLst/>
          </a:prstGeom>
        </p:spPr>
        <p:style>
          <a:lnRef idx="2">
            <a:schemeClr val="accent1"/>
          </a:lnRef>
          <a:fillRef idx="0">
            <a:schemeClr val="accent1"/>
          </a:fillRef>
          <a:effectRef idx="1">
            <a:schemeClr val="accent1"/>
          </a:effectRef>
          <a:fontRef idx="minor">
            <a:schemeClr val="tx1"/>
          </a:fontRef>
        </p:style>
      </p:cxnSp>
      <p:sp>
        <p:nvSpPr>
          <p:cNvPr id="8" name="Text Box 2"/>
          <p:cNvSpPr txBox="1">
            <a:spLocks noChangeArrowheads="1"/>
          </p:cNvSpPr>
          <p:nvPr/>
        </p:nvSpPr>
        <p:spPr bwMode="auto">
          <a:xfrm>
            <a:off x="3124200" y="1981200"/>
            <a:ext cx="37719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b="1">
                <a:solidFill>
                  <a:schemeClr val="tx1"/>
                </a:solidFill>
                <a:latin typeface="Tempus Sans ITC" charset="0"/>
                <a:ea typeface="ＭＳ Ｐゴシック" charset="0"/>
                <a:cs typeface="ＭＳ Ｐゴシック" charset="0"/>
              </a:defRPr>
            </a:lvl1pPr>
            <a:lvl2pPr marL="742950" indent="-285750" eaLnBrk="0" hangingPunct="0">
              <a:defRPr sz="2800" b="1">
                <a:solidFill>
                  <a:schemeClr val="tx1"/>
                </a:solidFill>
                <a:latin typeface="Tempus Sans ITC" charset="0"/>
                <a:ea typeface="ＭＳ Ｐゴシック" charset="0"/>
              </a:defRPr>
            </a:lvl2pPr>
            <a:lvl3pPr marL="1143000" indent="-228600" eaLnBrk="0" hangingPunct="0">
              <a:defRPr sz="2800" b="1">
                <a:solidFill>
                  <a:schemeClr val="tx1"/>
                </a:solidFill>
                <a:latin typeface="Tempus Sans ITC" charset="0"/>
                <a:ea typeface="ＭＳ Ｐゴシック" charset="0"/>
              </a:defRPr>
            </a:lvl3pPr>
            <a:lvl4pPr marL="1600200" indent="-228600" eaLnBrk="0" hangingPunct="0">
              <a:defRPr sz="2800" b="1">
                <a:solidFill>
                  <a:schemeClr val="tx1"/>
                </a:solidFill>
                <a:latin typeface="Tempus Sans ITC" charset="0"/>
                <a:ea typeface="ＭＳ Ｐゴシック" charset="0"/>
              </a:defRPr>
            </a:lvl4pPr>
            <a:lvl5pPr marL="2057400" indent="-228600" eaLnBrk="0" hangingPunct="0">
              <a:defRPr sz="2800" b="1">
                <a:solidFill>
                  <a:schemeClr val="tx1"/>
                </a:solidFill>
                <a:latin typeface="Tempus Sans ITC" charset="0"/>
                <a:ea typeface="ＭＳ Ｐゴシック" charset="0"/>
              </a:defRPr>
            </a:lvl5pPr>
            <a:lvl6pPr marL="2514600" indent="-228600" eaLnBrk="0" fontAlgn="base" hangingPunct="0">
              <a:spcBef>
                <a:spcPct val="0"/>
              </a:spcBef>
              <a:spcAft>
                <a:spcPct val="0"/>
              </a:spcAft>
              <a:defRPr sz="2800" b="1">
                <a:solidFill>
                  <a:schemeClr val="tx1"/>
                </a:solidFill>
                <a:latin typeface="Tempus Sans ITC" charset="0"/>
                <a:ea typeface="ＭＳ Ｐゴシック" charset="0"/>
              </a:defRPr>
            </a:lvl6pPr>
            <a:lvl7pPr marL="2971800" indent="-228600" eaLnBrk="0" fontAlgn="base" hangingPunct="0">
              <a:spcBef>
                <a:spcPct val="0"/>
              </a:spcBef>
              <a:spcAft>
                <a:spcPct val="0"/>
              </a:spcAft>
              <a:defRPr sz="2800" b="1">
                <a:solidFill>
                  <a:schemeClr val="tx1"/>
                </a:solidFill>
                <a:latin typeface="Tempus Sans ITC" charset="0"/>
                <a:ea typeface="ＭＳ Ｐゴシック" charset="0"/>
              </a:defRPr>
            </a:lvl7pPr>
            <a:lvl8pPr marL="3429000" indent="-228600" eaLnBrk="0" fontAlgn="base" hangingPunct="0">
              <a:spcBef>
                <a:spcPct val="0"/>
              </a:spcBef>
              <a:spcAft>
                <a:spcPct val="0"/>
              </a:spcAft>
              <a:defRPr sz="2800" b="1">
                <a:solidFill>
                  <a:schemeClr val="tx1"/>
                </a:solidFill>
                <a:latin typeface="Tempus Sans ITC" charset="0"/>
                <a:ea typeface="ＭＳ Ｐゴシック" charset="0"/>
              </a:defRPr>
            </a:lvl8pPr>
            <a:lvl9pPr marL="3886200" indent="-228600" eaLnBrk="0" fontAlgn="base" hangingPunct="0">
              <a:spcBef>
                <a:spcPct val="0"/>
              </a:spcBef>
              <a:spcAft>
                <a:spcPct val="0"/>
              </a:spcAft>
              <a:defRPr sz="2800" b="1">
                <a:solidFill>
                  <a:schemeClr val="tx1"/>
                </a:solidFill>
                <a:latin typeface="Tempus Sans ITC" charset="0"/>
                <a:ea typeface="ＭＳ Ｐゴシック" charset="0"/>
              </a:defRPr>
            </a:lvl9pPr>
          </a:lstStyle>
          <a:p>
            <a:pPr algn="ctr" eaLnBrk="1" hangingPunct="1">
              <a:spcBef>
                <a:spcPct val="50000"/>
              </a:spcBef>
            </a:pPr>
            <a:r>
              <a:rPr lang="es-ES_tradnl" sz="2000" b="0" dirty="0" smtClean="0">
                <a:latin typeface="Times New Roman"/>
                <a:cs typeface="Times New Roman"/>
              </a:rPr>
              <a:t>Posición típica de la costa</a:t>
            </a:r>
            <a:endParaRPr lang="es-ES_tradnl" sz="2000" b="0" dirty="0">
              <a:latin typeface="Times New Roman"/>
              <a:cs typeface="Times New Roman"/>
            </a:endParaRPr>
          </a:p>
        </p:txBody>
      </p:sp>
    </p:spTree>
    <p:extLst>
      <p:ext uri="{BB962C8B-B14F-4D97-AF65-F5344CB8AC3E}">
        <p14:creationId xmlns:p14="http://schemas.microsoft.com/office/powerpoint/2010/main" val="2261918787"/>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rotWithShape="1">
          <a:blip r:embed="rId3"/>
          <a:tile tx="0" ty="0" sx="100000" sy="100000" flip="none" algn="tl"/>
        </a:blipFill>
        <a:effectLst/>
      </p:bgPr>
    </p:bg>
    <p:spTree>
      <p:nvGrpSpPr>
        <p:cNvPr id="1" name=""/>
        <p:cNvGrpSpPr/>
        <p:nvPr/>
      </p:nvGrpSpPr>
      <p:grpSpPr>
        <a:xfrm>
          <a:off x="0" y="0"/>
          <a:ext cx="0" cy="0"/>
          <a:chOff x="0" y="0"/>
          <a:chExt cx="0" cy="0"/>
        </a:xfrm>
      </p:grpSpPr>
      <p:pic>
        <p:nvPicPr>
          <p:cNvPr id="2" name="Picture 1" descr="obliquity rotation copy.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03200" y="-2897724"/>
            <a:ext cx="7167034" cy="9617612"/>
          </a:xfrm>
          <a:prstGeom prst="rect">
            <a:avLst/>
          </a:prstGeom>
        </p:spPr>
      </p:pic>
      <p:sp>
        <p:nvSpPr>
          <p:cNvPr id="3" name="Rectangle 2"/>
          <p:cNvSpPr/>
          <p:nvPr/>
        </p:nvSpPr>
        <p:spPr>
          <a:xfrm>
            <a:off x="3860800" y="-190500"/>
            <a:ext cx="4711700" cy="6515100"/>
          </a:xfrm>
          <a:prstGeom prst="rect">
            <a:avLst/>
          </a:prstGeom>
          <a:blipFill rotWithShape="1">
            <a:blip r:embed="rId3"/>
            <a:tile tx="0" ty="0" sx="100000" sy="100000" flip="none" algn="tl"/>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p:nvSpPr>
        <p:spPr>
          <a:xfrm>
            <a:off x="4025900" y="731877"/>
            <a:ext cx="4978400" cy="5478423"/>
          </a:xfrm>
          <a:prstGeom prst="rect">
            <a:avLst/>
          </a:prstGeom>
        </p:spPr>
        <p:txBody>
          <a:bodyPr wrap="square">
            <a:spAutoFit/>
          </a:bodyPr>
          <a:lstStyle/>
          <a:p>
            <a:pPr>
              <a:spcBef>
                <a:spcPct val="50000"/>
              </a:spcBef>
              <a:defRPr/>
            </a:pPr>
            <a:r>
              <a:rPr lang="es-ES_tradnl" sz="2800" dirty="0" smtClean="0">
                <a:latin typeface="Times New Roman"/>
                <a:cs typeface="Times New Roman"/>
              </a:rPr>
              <a:t>Proyección </a:t>
            </a:r>
            <a:r>
              <a:rPr lang="es-ES_tradnl" sz="2800" dirty="0">
                <a:latin typeface="Times New Roman"/>
                <a:cs typeface="Times New Roman"/>
              </a:rPr>
              <a:t>o</a:t>
            </a:r>
            <a:r>
              <a:rPr lang="es-ES_tradnl" sz="2800" dirty="0" smtClean="0">
                <a:latin typeface="Times New Roman"/>
                <a:cs typeface="Times New Roman"/>
              </a:rPr>
              <a:t>blicua con el campo de velocidades por lo largo y cruzando los Andes centrales y del sur. </a:t>
            </a:r>
          </a:p>
          <a:p>
            <a:pPr>
              <a:spcBef>
                <a:spcPct val="50000"/>
              </a:spcBef>
              <a:defRPr/>
            </a:pPr>
            <a:endParaRPr lang="es-ES_tradnl" sz="2800" dirty="0">
              <a:latin typeface="Times New Roman"/>
              <a:cs typeface="Times New Roman"/>
            </a:endParaRPr>
          </a:p>
          <a:p>
            <a:pPr>
              <a:spcBef>
                <a:spcPct val="50000"/>
              </a:spcBef>
              <a:defRPr/>
            </a:pPr>
            <a:r>
              <a:rPr lang="es-ES" sz="2800" dirty="0">
                <a:latin typeface="Times New Roman"/>
                <a:cs typeface="Times New Roman"/>
              </a:rPr>
              <a:t>C</a:t>
            </a:r>
            <a:r>
              <a:rPr lang="es-ES" sz="2800" dirty="0" smtClean="0">
                <a:latin typeface="Times New Roman"/>
                <a:cs typeface="Times New Roman"/>
              </a:rPr>
              <a:t>aracterística </a:t>
            </a:r>
            <a:r>
              <a:rPr lang="es-ES" sz="2800" dirty="0">
                <a:latin typeface="Times New Roman"/>
                <a:cs typeface="Times New Roman"/>
              </a:rPr>
              <a:t>de primer </a:t>
            </a:r>
            <a:r>
              <a:rPr lang="es-ES" sz="2800" dirty="0" smtClean="0">
                <a:latin typeface="Times New Roman"/>
                <a:cs typeface="Times New Roman"/>
              </a:rPr>
              <a:t>orden </a:t>
            </a:r>
            <a:r>
              <a:rPr lang="mr-IN" sz="2800" dirty="0" smtClean="0">
                <a:latin typeface="Times New Roman"/>
                <a:cs typeface="Times New Roman"/>
              </a:rPr>
              <a:t>–</a:t>
            </a:r>
            <a:r>
              <a:rPr lang="es-ES" sz="2800" dirty="0" smtClean="0">
                <a:latin typeface="Times New Roman"/>
                <a:cs typeface="Times New Roman"/>
              </a:rPr>
              <a:t> gradiente de velocidades desde la costa hacia el craton.</a:t>
            </a:r>
          </a:p>
          <a:p>
            <a:pPr>
              <a:spcBef>
                <a:spcPct val="50000"/>
              </a:spcBef>
              <a:defRPr/>
            </a:pPr>
            <a:r>
              <a:rPr lang="es-ES" sz="2800" dirty="0" smtClean="0">
                <a:latin typeface="Times New Roman"/>
                <a:cs typeface="Times New Roman"/>
              </a:rPr>
              <a:t>Característica </a:t>
            </a:r>
            <a:r>
              <a:rPr lang="es-ES" sz="2800" dirty="0">
                <a:latin typeface="Times New Roman"/>
                <a:cs typeface="Times New Roman"/>
              </a:rPr>
              <a:t>de primer orden </a:t>
            </a:r>
            <a:r>
              <a:rPr lang="mr-IN" sz="2800" dirty="0" smtClean="0">
                <a:latin typeface="Times New Roman"/>
                <a:cs typeface="Times New Roman"/>
              </a:rPr>
              <a:t>–</a:t>
            </a:r>
            <a:r>
              <a:rPr lang="en-US" sz="2800" dirty="0" smtClean="0">
                <a:latin typeface="Times New Roman"/>
                <a:cs typeface="Times New Roman"/>
              </a:rPr>
              <a:t> variation en el azimuth del campo de velocities.</a:t>
            </a:r>
            <a:r>
              <a:rPr lang="es-ES" sz="2800" dirty="0" smtClean="0">
                <a:latin typeface="Times New Roman"/>
                <a:cs typeface="Times New Roman"/>
              </a:rPr>
              <a:t> </a:t>
            </a:r>
            <a:endParaRPr lang="en-US" sz="2800" dirty="0">
              <a:latin typeface="Times New Roman"/>
              <a:cs typeface="Times New Roman"/>
            </a:endParaRPr>
          </a:p>
        </p:txBody>
      </p:sp>
    </p:spTree>
    <p:extLst>
      <p:ext uri="{BB962C8B-B14F-4D97-AF65-F5344CB8AC3E}">
        <p14:creationId xmlns:p14="http://schemas.microsoft.com/office/powerpoint/2010/main" val="14035772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PhAnim="0">
  <p:cSld>
    <p:bg>
      <p:bgPr>
        <a:blipFill rotWithShape="1">
          <a:blip r:embed="rId3"/>
          <a:tile tx="0" ty="0" sx="100000" sy="100000" flip="none" algn="tl"/>
        </a:blipFill>
        <a:effectLst/>
      </p:bgPr>
    </p:bg>
    <p:spTree>
      <p:nvGrpSpPr>
        <p:cNvPr id="1" name=""/>
        <p:cNvGrpSpPr/>
        <p:nvPr/>
      </p:nvGrpSpPr>
      <p:grpSpPr>
        <a:xfrm>
          <a:off x="0" y="0"/>
          <a:ext cx="0" cy="0"/>
          <a:chOff x="0" y="0"/>
          <a:chExt cx="0" cy="0"/>
        </a:xfrm>
      </p:grpSpPr>
      <p:pic>
        <p:nvPicPr>
          <p:cNvPr id="2" name="Picture 1" descr="1-s2.0-S0025322717302475-main.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854200" y="1346200"/>
            <a:ext cx="5413248" cy="4145280"/>
          </a:xfrm>
          <a:prstGeom prst="rect">
            <a:avLst/>
          </a:prstGeom>
        </p:spPr>
      </p:pic>
    </p:spTree>
    <p:extLst>
      <p:ext uri="{BB962C8B-B14F-4D97-AF65-F5344CB8AC3E}">
        <p14:creationId xmlns:p14="http://schemas.microsoft.com/office/powerpoint/2010/main" val="12553734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rotWithShape="1">
          <a:blip r:embed="rId2"/>
          <a:tile tx="0" ty="0" sx="100000" sy="100000" flip="none" algn="tl"/>
        </a:blipFill>
        <a:effectLst/>
      </p:bgPr>
    </p:bg>
    <p:spTree>
      <p:nvGrpSpPr>
        <p:cNvPr id="1" name=""/>
        <p:cNvGrpSpPr/>
        <p:nvPr/>
      </p:nvGrpSpPr>
      <p:grpSpPr>
        <a:xfrm>
          <a:off x="0" y="0"/>
          <a:ext cx="0" cy="0"/>
          <a:chOff x="0" y="0"/>
          <a:chExt cx="0" cy="0"/>
        </a:xfrm>
      </p:grpSpPr>
      <p:pic>
        <p:nvPicPr>
          <p:cNvPr id="2" name="Picture 1" descr="obliquity rotation copy.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03200" y="-2897724"/>
            <a:ext cx="7167034" cy="9617612"/>
          </a:xfrm>
          <a:prstGeom prst="rect">
            <a:avLst/>
          </a:prstGeom>
        </p:spPr>
      </p:pic>
      <p:sp>
        <p:nvSpPr>
          <p:cNvPr id="129032" name="Text Box 8"/>
          <p:cNvSpPr txBox="1">
            <a:spLocks noChangeArrowheads="1"/>
          </p:cNvSpPr>
          <p:nvPr/>
        </p:nvSpPr>
        <p:spPr bwMode="auto">
          <a:xfrm>
            <a:off x="5689601" y="3822700"/>
            <a:ext cx="3619500" cy="2677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spcBef>
                <a:spcPct val="50000"/>
              </a:spcBef>
              <a:defRPr/>
            </a:pPr>
            <a:r>
              <a:rPr lang="es-ES_tradnl" sz="2800" dirty="0" smtClean="0">
                <a:latin typeface="Times New Roman"/>
                <a:cs typeface="Times New Roman"/>
              </a:rPr>
              <a:t>Campo de velocidades superficiales determinados por GPS con el modelo de deformaciones por convergencia oblicua.  </a:t>
            </a:r>
            <a:endParaRPr lang="es-ES_tradnl" sz="2800" dirty="0">
              <a:latin typeface="Times New Roman"/>
              <a:cs typeface="Times New Roman"/>
            </a:endParaRPr>
          </a:p>
        </p:txBody>
      </p:sp>
    </p:spTree>
    <p:extLst>
      <p:ext uri="{BB962C8B-B14F-4D97-AF65-F5344CB8AC3E}">
        <p14:creationId xmlns:p14="http://schemas.microsoft.com/office/powerpoint/2010/main" val="40696630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rotWithShape="1">
          <a:blip r:embed="rId3"/>
          <a:tile tx="0" ty="0" sx="100000" sy="100000" flip="none" algn="tl"/>
        </a:blipFill>
        <a:effectLst/>
      </p:bgPr>
    </p:bg>
    <p:spTree>
      <p:nvGrpSpPr>
        <p:cNvPr id="1" name=""/>
        <p:cNvGrpSpPr/>
        <p:nvPr/>
      </p:nvGrpSpPr>
      <p:grpSpPr>
        <a:xfrm>
          <a:off x="0" y="0"/>
          <a:ext cx="0" cy="0"/>
          <a:chOff x="0" y="0"/>
          <a:chExt cx="0" cy="0"/>
        </a:xfrm>
      </p:grpSpPr>
      <p:pic>
        <p:nvPicPr>
          <p:cNvPr id="2" name="Picture 1" descr="mate gps rotn.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14300" y="381000"/>
            <a:ext cx="7136942" cy="6423908"/>
          </a:xfrm>
          <a:prstGeom prst="rect">
            <a:avLst/>
          </a:prstGeom>
        </p:spPr>
      </p:pic>
      <p:sp>
        <p:nvSpPr>
          <p:cNvPr id="122885" name="Text Box 5"/>
          <p:cNvSpPr txBox="1">
            <a:spLocks noChangeArrowheads="1"/>
          </p:cNvSpPr>
          <p:nvPr/>
        </p:nvSpPr>
        <p:spPr bwMode="auto">
          <a:xfrm>
            <a:off x="7035800" y="215901"/>
            <a:ext cx="2108200" cy="63401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spcBef>
                <a:spcPct val="50000"/>
              </a:spcBef>
              <a:defRPr/>
            </a:pPr>
            <a:r>
              <a:rPr lang="es-ES_tradnl" sz="2800" dirty="0" smtClean="0">
                <a:latin typeface="Times New Roman"/>
                <a:cs typeface="Times New Roman"/>
              </a:rPr>
              <a:t>Proyección Oblicue en que el limite de la placa sigue un meridiano con el campo de deformación.</a:t>
            </a:r>
          </a:p>
          <a:p>
            <a:pPr>
              <a:spcBef>
                <a:spcPct val="50000"/>
              </a:spcBef>
              <a:defRPr/>
            </a:pPr>
            <a:r>
              <a:rPr lang="es-ES_tradnl" sz="2800" dirty="0" smtClean="0">
                <a:latin typeface="Times New Roman"/>
                <a:cs typeface="Times New Roman"/>
              </a:rPr>
              <a:t>Nota la variación de la oblicuidad de los vectores.</a:t>
            </a:r>
          </a:p>
        </p:txBody>
      </p:sp>
    </p:spTree>
    <p:extLst>
      <p:ext uri="{BB962C8B-B14F-4D97-AF65-F5344CB8AC3E}">
        <p14:creationId xmlns:p14="http://schemas.microsoft.com/office/powerpoint/2010/main" val="39809116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rotWithShape="1">
          <a:blip r:embed="rId3"/>
          <a:tile tx="0" ty="0" sx="100000" sy="100000" flip="none" algn="tl"/>
        </a:blipFill>
        <a:effectLst/>
      </p:bgPr>
    </p:bg>
    <p:spTree>
      <p:nvGrpSpPr>
        <p:cNvPr id="1" name=""/>
        <p:cNvGrpSpPr/>
        <p:nvPr/>
      </p:nvGrpSpPr>
      <p:grpSpPr>
        <a:xfrm>
          <a:off x="0" y="0"/>
          <a:ext cx="0" cy="0"/>
          <a:chOff x="0" y="0"/>
          <a:chExt cx="0" cy="0"/>
        </a:xfrm>
      </p:grpSpPr>
      <p:pic>
        <p:nvPicPr>
          <p:cNvPr id="2" name="Picture 1" descr="gps andes turkey himalaya copy.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54100" y="800100"/>
            <a:ext cx="7084124" cy="5727379"/>
          </a:xfrm>
          <a:prstGeom prst="rect">
            <a:avLst/>
          </a:prstGeom>
        </p:spPr>
      </p:pic>
      <p:sp>
        <p:nvSpPr>
          <p:cNvPr id="17411" name="Text Box 4"/>
          <p:cNvSpPr txBox="1">
            <a:spLocks noChangeArrowheads="1"/>
          </p:cNvSpPr>
          <p:nvPr/>
        </p:nvSpPr>
        <p:spPr bwMode="auto">
          <a:xfrm>
            <a:off x="0" y="112712"/>
            <a:ext cx="91440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Tempus Sans ITC" charset="0"/>
                <a:ea typeface="ＭＳ Ｐゴシック" charset="0"/>
                <a:cs typeface="ＭＳ Ｐゴシック" charset="0"/>
              </a:defRPr>
            </a:lvl1pPr>
            <a:lvl2pPr marL="742950" indent="-285750" eaLnBrk="0" hangingPunct="0">
              <a:defRPr sz="2800" b="1">
                <a:solidFill>
                  <a:schemeClr val="tx1"/>
                </a:solidFill>
                <a:latin typeface="Tempus Sans ITC" charset="0"/>
                <a:ea typeface="ＭＳ Ｐゴシック" charset="0"/>
              </a:defRPr>
            </a:lvl2pPr>
            <a:lvl3pPr marL="1143000" indent="-228600" eaLnBrk="0" hangingPunct="0">
              <a:defRPr sz="2800" b="1">
                <a:solidFill>
                  <a:schemeClr val="tx1"/>
                </a:solidFill>
                <a:latin typeface="Tempus Sans ITC" charset="0"/>
                <a:ea typeface="ＭＳ Ｐゴシック" charset="0"/>
              </a:defRPr>
            </a:lvl3pPr>
            <a:lvl4pPr marL="1600200" indent="-228600" eaLnBrk="0" hangingPunct="0">
              <a:defRPr sz="2800" b="1">
                <a:solidFill>
                  <a:schemeClr val="tx1"/>
                </a:solidFill>
                <a:latin typeface="Tempus Sans ITC" charset="0"/>
                <a:ea typeface="ＭＳ Ｐゴシック" charset="0"/>
              </a:defRPr>
            </a:lvl4pPr>
            <a:lvl5pPr marL="2057400" indent="-228600" eaLnBrk="0" hangingPunct="0">
              <a:defRPr sz="2800" b="1">
                <a:solidFill>
                  <a:schemeClr val="tx1"/>
                </a:solidFill>
                <a:latin typeface="Tempus Sans ITC"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empus Sans ITC"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empus Sans ITC"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empus Sans ITC"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empus Sans ITC" charset="0"/>
                <a:ea typeface="ＭＳ Ｐゴシック" charset="0"/>
              </a:defRPr>
            </a:lvl9pPr>
          </a:lstStyle>
          <a:p>
            <a:pPr eaLnBrk="1" hangingPunct="1">
              <a:spcBef>
                <a:spcPct val="50000"/>
              </a:spcBef>
            </a:pPr>
            <a:r>
              <a:rPr lang="es-ES_tradnl" b="0" smtClean="0">
                <a:latin typeface="Times New Roman"/>
                <a:cs typeface="Times New Roman"/>
              </a:rPr>
              <a:t>Campos de deformaciones – empieza con los vectores de GPS</a:t>
            </a:r>
            <a:endParaRPr lang="es-ES_tradnl" b="0">
              <a:latin typeface="Times New Roman"/>
              <a:cs typeface="Times New Roman"/>
            </a:endParaRPr>
          </a:p>
        </p:txBody>
      </p:sp>
      <p:sp>
        <p:nvSpPr>
          <p:cNvPr id="17412" name="Text Box 21"/>
          <p:cNvSpPr txBox="1">
            <a:spLocks noChangeArrowheads="1"/>
          </p:cNvSpPr>
          <p:nvPr/>
        </p:nvSpPr>
        <p:spPr bwMode="auto">
          <a:xfrm>
            <a:off x="0" y="6581775"/>
            <a:ext cx="21336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Tempus Sans ITC" charset="0"/>
                <a:ea typeface="ＭＳ Ｐゴシック" charset="0"/>
                <a:cs typeface="ＭＳ Ｐゴシック" charset="0"/>
              </a:defRPr>
            </a:lvl1pPr>
            <a:lvl2pPr marL="742950" indent="-285750" eaLnBrk="0" hangingPunct="0">
              <a:defRPr sz="2800" b="1">
                <a:solidFill>
                  <a:schemeClr val="tx1"/>
                </a:solidFill>
                <a:latin typeface="Tempus Sans ITC" charset="0"/>
                <a:ea typeface="ＭＳ Ｐゴシック" charset="0"/>
              </a:defRPr>
            </a:lvl2pPr>
            <a:lvl3pPr marL="1143000" indent="-228600" eaLnBrk="0" hangingPunct="0">
              <a:defRPr sz="2800" b="1">
                <a:solidFill>
                  <a:schemeClr val="tx1"/>
                </a:solidFill>
                <a:latin typeface="Tempus Sans ITC" charset="0"/>
                <a:ea typeface="ＭＳ Ｐゴシック" charset="0"/>
              </a:defRPr>
            </a:lvl3pPr>
            <a:lvl4pPr marL="1600200" indent="-228600" eaLnBrk="0" hangingPunct="0">
              <a:defRPr sz="2800" b="1">
                <a:solidFill>
                  <a:schemeClr val="tx1"/>
                </a:solidFill>
                <a:latin typeface="Tempus Sans ITC" charset="0"/>
                <a:ea typeface="ＭＳ Ｐゴシック" charset="0"/>
              </a:defRPr>
            </a:lvl4pPr>
            <a:lvl5pPr marL="2057400" indent="-228600" eaLnBrk="0" hangingPunct="0">
              <a:defRPr sz="2800" b="1">
                <a:solidFill>
                  <a:schemeClr val="tx1"/>
                </a:solidFill>
                <a:latin typeface="Tempus Sans ITC"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empus Sans ITC"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empus Sans ITC"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empus Sans ITC"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empus Sans ITC" charset="0"/>
                <a:ea typeface="ＭＳ Ｐゴシック" charset="0"/>
              </a:defRPr>
            </a:lvl9pPr>
          </a:lstStyle>
          <a:p>
            <a:pPr eaLnBrk="1" hangingPunct="1">
              <a:spcBef>
                <a:spcPct val="50000"/>
              </a:spcBef>
            </a:pPr>
            <a:r>
              <a:rPr lang="en-US" sz="1200" b="0" dirty="0" err="1">
                <a:latin typeface="Times New Roman"/>
                <a:cs typeface="Times New Roman"/>
              </a:rPr>
              <a:t>Allmendinger</a:t>
            </a:r>
            <a:r>
              <a:rPr lang="en-US" sz="1200" b="0" dirty="0">
                <a:latin typeface="Times New Roman"/>
                <a:cs typeface="Times New Roman"/>
              </a:rPr>
              <a:t> et al, 2007</a:t>
            </a:r>
          </a:p>
        </p:txBody>
      </p:sp>
    </p:spTree>
    <p:extLst>
      <p:ext uri="{BB962C8B-B14F-4D97-AF65-F5344CB8AC3E}">
        <p14:creationId xmlns:p14="http://schemas.microsoft.com/office/powerpoint/2010/main" val="408356045"/>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rotWithShape="1">
          <a:blip r:embed="rId3"/>
          <a:tile tx="0" ty="0" sx="100000" sy="100000" flip="none" algn="tl"/>
        </a:blipFill>
        <a:effectLst/>
      </p:bgPr>
    </p:bg>
    <p:spTree>
      <p:nvGrpSpPr>
        <p:cNvPr id="1" name=""/>
        <p:cNvGrpSpPr/>
        <p:nvPr/>
      </p:nvGrpSpPr>
      <p:grpSpPr>
        <a:xfrm>
          <a:off x="0" y="0"/>
          <a:ext cx="0" cy="0"/>
          <a:chOff x="0" y="0"/>
          <a:chExt cx="0" cy="0"/>
        </a:xfrm>
      </p:grpSpPr>
      <p:pic>
        <p:nvPicPr>
          <p:cNvPr id="3" name="Picture 2" descr="turkey defo rot rate copy.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33400" y="482600"/>
            <a:ext cx="8127266" cy="6156520"/>
          </a:xfrm>
          <a:prstGeom prst="rect">
            <a:avLst/>
          </a:prstGeom>
        </p:spPr>
      </p:pic>
      <p:sp>
        <p:nvSpPr>
          <p:cNvPr id="18435" name="Text Box 4"/>
          <p:cNvSpPr txBox="1">
            <a:spLocks noChangeArrowheads="1"/>
          </p:cNvSpPr>
          <p:nvPr/>
        </p:nvSpPr>
        <p:spPr bwMode="auto">
          <a:xfrm>
            <a:off x="0" y="-39688"/>
            <a:ext cx="9144000" cy="523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Tempus Sans ITC" charset="0"/>
                <a:ea typeface="ＭＳ Ｐゴシック" charset="0"/>
                <a:cs typeface="ＭＳ Ｐゴシック" charset="0"/>
              </a:defRPr>
            </a:lvl1pPr>
            <a:lvl2pPr marL="742950" indent="-285750" eaLnBrk="0" hangingPunct="0">
              <a:defRPr sz="2800" b="1">
                <a:solidFill>
                  <a:schemeClr val="tx1"/>
                </a:solidFill>
                <a:latin typeface="Tempus Sans ITC" charset="0"/>
                <a:ea typeface="ＭＳ Ｐゴシック" charset="0"/>
              </a:defRPr>
            </a:lvl2pPr>
            <a:lvl3pPr marL="1143000" indent="-228600" eaLnBrk="0" hangingPunct="0">
              <a:defRPr sz="2800" b="1">
                <a:solidFill>
                  <a:schemeClr val="tx1"/>
                </a:solidFill>
                <a:latin typeface="Tempus Sans ITC" charset="0"/>
                <a:ea typeface="ＭＳ Ｐゴシック" charset="0"/>
              </a:defRPr>
            </a:lvl3pPr>
            <a:lvl4pPr marL="1600200" indent="-228600" eaLnBrk="0" hangingPunct="0">
              <a:defRPr sz="2800" b="1">
                <a:solidFill>
                  <a:schemeClr val="tx1"/>
                </a:solidFill>
                <a:latin typeface="Tempus Sans ITC" charset="0"/>
                <a:ea typeface="ＭＳ Ｐゴシック" charset="0"/>
              </a:defRPr>
            </a:lvl4pPr>
            <a:lvl5pPr marL="2057400" indent="-228600" eaLnBrk="0" hangingPunct="0">
              <a:defRPr sz="2800" b="1">
                <a:solidFill>
                  <a:schemeClr val="tx1"/>
                </a:solidFill>
                <a:latin typeface="Tempus Sans ITC"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empus Sans ITC"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empus Sans ITC"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empus Sans ITC"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empus Sans ITC" charset="0"/>
                <a:ea typeface="ＭＳ Ｐゴシック" charset="0"/>
              </a:defRPr>
            </a:lvl9pPr>
          </a:lstStyle>
          <a:p>
            <a:pPr algn="ctr" eaLnBrk="1" hangingPunct="1">
              <a:spcBef>
                <a:spcPct val="50000"/>
              </a:spcBef>
            </a:pPr>
            <a:r>
              <a:rPr lang="es-ES_tradnl" b="0" smtClean="0">
                <a:latin typeface="Times New Roman"/>
                <a:cs typeface="Times New Roman"/>
              </a:rPr>
              <a:t>Deformaciones y Rotaciones</a:t>
            </a:r>
            <a:endParaRPr lang="es-ES_tradnl" b="0">
              <a:latin typeface="Times New Roman"/>
              <a:cs typeface="Times New Roman"/>
            </a:endParaRPr>
          </a:p>
        </p:txBody>
      </p:sp>
      <p:sp>
        <p:nvSpPr>
          <p:cNvPr id="18436" name="Text Box 21"/>
          <p:cNvSpPr txBox="1">
            <a:spLocks noChangeArrowheads="1"/>
          </p:cNvSpPr>
          <p:nvPr/>
        </p:nvSpPr>
        <p:spPr bwMode="auto">
          <a:xfrm>
            <a:off x="0" y="6581775"/>
            <a:ext cx="21336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Tempus Sans ITC" charset="0"/>
                <a:ea typeface="ＭＳ Ｐゴシック" charset="0"/>
                <a:cs typeface="ＭＳ Ｐゴシック" charset="0"/>
              </a:defRPr>
            </a:lvl1pPr>
            <a:lvl2pPr marL="742950" indent="-285750" eaLnBrk="0" hangingPunct="0">
              <a:defRPr sz="2800" b="1">
                <a:solidFill>
                  <a:schemeClr val="tx1"/>
                </a:solidFill>
                <a:latin typeface="Tempus Sans ITC" charset="0"/>
                <a:ea typeface="ＭＳ Ｐゴシック" charset="0"/>
              </a:defRPr>
            </a:lvl2pPr>
            <a:lvl3pPr marL="1143000" indent="-228600" eaLnBrk="0" hangingPunct="0">
              <a:defRPr sz="2800" b="1">
                <a:solidFill>
                  <a:schemeClr val="tx1"/>
                </a:solidFill>
                <a:latin typeface="Tempus Sans ITC" charset="0"/>
                <a:ea typeface="ＭＳ Ｐゴシック" charset="0"/>
              </a:defRPr>
            </a:lvl3pPr>
            <a:lvl4pPr marL="1600200" indent="-228600" eaLnBrk="0" hangingPunct="0">
              <a:defRPr sz="2800" b="1">
                <a:solidFill>
                  <a:schemeClr val="tx1"/>
                </a:solidFill>
                <a:latin typeface="Tempus Sans ITC" charset="0"/>
                <a:ea typeface="ＭＳ Ｐゴシック" charset="0"/>
              </a:defRPr>
            </a:lvl4pPr>
            <a:lvl5pPr marL="2057400" indent="-228600" eaLnBrk="0" hangingPunct="0">
              <a:defRPr sz="2800" b="1">
                <a:solidFill>
                  <a:schemeClr val="tx1"/>
                </a:solidFill>
                <a:latin typeface="Tempus Sans ITC"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empus Sans ITC"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empus Sans ITC"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empus Sans ITC"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empus Sans ITC" charset="0"/>
                <a:ea typeface="ＭＳ Ｐゴシック" charset="0"/>
              </a:defRPr>
            </a:lvl9pPr>
          </a:lstStyle>
          <a:p>
            <a:pPr eaLnBrk="1" hangingPunct="1">
              <a:spcBef>
                <a:spcPct val="50000"/>
              </a:spcBef>
            </a:pPr>
            <a:r>
              <a:rPr lang="en-US" sz="1200" b="0" dirty="0" err="1">
                <a:latin typeface="Times New Roman"/>
                <a:cs typeface="Times New Roman"/>
              </a:rPr>
              <a:t>Allmendinger</a:t>
            </a:r>
            <a:r>
              <a:rPr lang="en-US" sz="1200" b="0" dirty="0">
                <a:latin typeface="Times New Roman"/>
                <a:cs typeface="Times New Roman"/>
              </a:rPr>
              <a:t> et al, 2007</a:t>
            </a:r>
          </a:p>
        </p:txBody>
      </p:sp>
    </p:spTree>
    <p:extLst>
      <p:ext uri="{BB962C8B-B14F-4D97-AF65-F5344CB8AC3E}">
        <p14:creationId xmlns:p14="http://schemas.microsoft.com/office/powerpoint/2010/main" val="2727222940"/>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rotWithShape="1">
          <a:blip r:embed="rId3"/>
          <a:tile tx="0" ty="0" sx="100000" sy="100000" flip="none" algn="tl"/>
        </a:blipFill>
        <a:effectLst/>
      </p:bgPr>
    </p:bg>
    <p:spTree>
      <p:nvGrpSpPr>
        <p:cNvPr id="1" name=""/>
        <p:cNvGrpSpPr/>
        <p:nvPr/>
      </p:nvGrpSpPr>
      <p:grpSpPr>
        <a:xfrm>
          <a:off x="0" y="0"/>
          <a:ext cx="0" cy="0"/>
          <a:chOff x="0" y="0"/>
          <a:chExt cx="0" cy="0"/>
        </a:xfrm>
      </p:grpSpPr>
      <p:pic>
        <p:nvPicPr>
          <p:cNvPr id="2" name="Picture 1" descr="turkey dilation rate copy.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08000" y="381000"/>
            <a:ext cx="8127266" cy="6209337"/>
          </a:xfrm>
          <a:prstGeom prst="rect">
            <a:avLst/>
          </a:prstGeom>
        </p:spPr>
      </p:pic>
      <p:sp>
        <p:nvSpPr>
          <p:cNvPr id="19459" name="Text Box 21"/>
          <p:cNvSpPr txBox="1">
            <a:spLocks noChangeArrowheads="1"/>
          </p:cNvSpPr>
          <p:nvPr/>
        </p:nvSpPr>
        <p:spPr bwMode="auto">
          <a:xfrm>
            <a:off x="0" y="6581775"/>
            <a:ext cx="21336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Tempus Sans ITC" charset="0"/>
                <a:ea typeface="ＭＳ Ｐゴシック" charset="0"/>
                <a:cs typeface="ＭＳ Ｐゴシック" charset="0"/>
              </a:defRPr>
            </a:lvl1pPr>
            <a:lvl2pPr marL="742950" indent="-285750" eaLnBrk="0" hangingPunct="0">
              <a:defRPr sz="2800" b="1">
                <a:solidFill>
                  <a:schemeClr val="tx1"/>
                </a:solidFill>
                <a:latin typeface="Tempus Sans ITC" charset="0"/>
                <a:ea typeface="ＭＳ Ｐゴシック" charset="0"/>
              </a:defRPr>
            </a:lvl2pPr>
            <a:lvl3pPr marL="1143000" indent="-228600" eaLnBrk="0" hangingPunct="0">
              <a:defRPr sz="2800" b="1">
                <a:solidFill>
                  <a:schemeClr val="tx1"/>
                </a:solidFill>
                <a:latin typeface="Tempus Sans ITC" charset="0"/>
                <a:ea typeface="ＭＳ Ｐゴシック" charset="0"/>
              </a:defRPr>
            </a:lvl3pPr>
            <a:lvl4pPr marL="1600200" indent="-228600" eaLnBrk="0" hangingPunct="0">
              <a:defRPr sz="2800" b="1">
                <a:solidFill>
                  <a:schemeClr val="tx1"/>
                </a:solidFill>
                <a:latin typeface="Tempus Sans ITC" charset="0"/>
                <a:ea typeface="ＭＳ Ｐゴシック" charset="0"/>
              </a:defRPr>
            </a:lvl4pPr>
            <a:lvl5pPr marL="2057400" indent="-228600" eaLnBrk="0" hangingPunct="0">
              <a:defRPr sz="2800" b="1">
                <a:solidFill>
                  <a:schemeClr val="tx1"/>
                </a:solidFill>
                <a:latin typeface="Tempus Sans ITC"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empus Sans ITC"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empus Sans ITC"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empus Sans ITC"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empus Sans ITC" charset="0"/>
                <a:ea typeface="ＭＳ Ｐゴシック" charset="0"/>
              </a:defRPr>
            </a:lvl9pPr>
          </a:lstStyle>
          <a:p>
            <a:pPr eaLnBrk="1" hangingPunct="1">
              <a:spcBef>
                <a:spcPct val="50000"/>
              </a:spcBef>
            </a:pPr>
            <a:r>
              <a:rPr lang="en-US" sz="1200" b="0" dirty="0" err="1">
                <a:latin typeface="Times New Roman"/>
                <a:cs typeface="Times New Roman"/>
              </a:rPr>
              <a:t>Allmendinger</a:t>
            </a:r>
            <a:r>
              <a:rPr lang="en-US" sz="1200" b="0" dirty="0">
                <a:latin typeface="Times New Roman"/>
                <a:cs typeface="Times New Roman"/>
              </a:rPr>
              <a:t> et al, 2007</a:t>
            </a:r>
          </a:p>
        </p:txBody>
      </p:sp>
    </p:spTree>
    <p:extLst>
      <p:ext uri="{BB962C8B-B14F-4D97-AF65-F5344CB8AC3E}">
        <p14:creationId xmlns:p14="http://schemas.microsoft.com/office/powerpoint/2010/main" val="1898773781"/>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rotWithShape="1">
          <a:blip r:embed="rId3"/>
          <a:tile tx="0" ty="0" sx="100000" sy="100000" flip="none" algn="tl"/>
        </a:blipFill>
        <a:effectLst/>
      </p:bgPr>
    </p:bg>
    <p:spTree>
      <p:nvGrpSpPr>
        <p:cNvPr id="1" name=""/>
        <p:cNvGrpSpPr/>
        <p:nvPr/>
      </p:nvGrpSpPr>
      <p:grpSpPr>
        <a:xfrm>
          <a:off x="0" y="0"/>
          <a:ext cx="0" cy="0"/>
          <a:chOff x="0" y="0"/>
          <a:chExt cx="0" cy="0"/>
        </a:xfrm>
      </p:grpSpPr>
      <p:pic>
        <p:nvPicPr>
          <p:cNvPr id="3" name="Picture 2" descr="himalaya defo rotn rate copy.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08000" y="292100"/>
            <a:ext cx="8127266" cy="6258853"/>
          </a:xfrm>
          <a:prstGeom prst="rect">
            <a:avLst/>
          </a:prstGeom>
        </p:spPr>
      </p:pic>
      <p:sp>
        <p:nvSpPr>
          <p:cNvPr id="20483" name="Text Box 21"/>
          <p:cNvSpPr txBox="1">
            <a:spLocks noChangeArrowheads="1"/>
          </p:cNvSpPr>
          <p:nvPr/>
        </p:nvSpPr>
        <p:spPr bwMode="auto">
          <a:xfrm>
            <a:off x="0" y="6581775"/>
            <a:ext cx="21336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Tempus Sans ITC" charset="0"/>
                <a:ea typeface="ＭＳ Ｐゴシック" charset="0"/>
                <a:cs typeface="ＭＳ Ｐゴシック" charset="0"/>
              </a:defRPr>
            </a:lvl1pPr>
            <a:lvl2pPr marL="742950" indent="-285750" eaLnBrk="0" hangingPunct="0">
              <a:defRPr sz="2800" b="1">
                <a:solidFill>
                  <a:schemeClr val="tx1"/>
                </a:solidFill>
                <a:latin typeface="Tempus Sans ITC" charset="0"/>
                <a:ea typeface="ＭＳ Ｐゴシック" charset="0"/>
              </a:defRPr>
            </a:lvl2pPr>
            <a:lvl3pPr marL="1143000" indent="-228600" eaLnBrk="0" hangingPunct="0">
              <a:defRPr sz="2800" b="1">
                <a:solidFill>
                  <a:schemeClr val="tx1"/>
                </a:solidFill>
                <a:latin typeface="Tempus Sans ITC" charset="0"/>
                <a:ea typeface="ＭＳ Ｐゴシック" charset="0"/>
              </a:defRPr>
            </a:lvl3pPr>
            <a:lvl4pPr marL="1600200" indent="-228600" eaLnBrk="0" hangingPunct="0">
              <a:defRPr sz="2800" b="1">
                <a:solidFill>
                  <a:schemeClr val="tx1"/>
                </a:solidFill>
                <a:latin typeface="Tempus Sans ITC" charset="0"/>
                <a:ea typeface="ＭＳ Ｐゴシック" charset="0"/>
              </a:defRPr>
            </a:lvl4pPr>
            <a:lvl5pPr marL="2057400" indent="-228600" eaLnBrk="0" hangingPunct="0">
              <a:defRPr sz="2800" b="1">
                <a:solidFill>
                  <a:schemeClr val="tx1"/>
                </a:solidFill>
                <a:latin typeface="Tempus Sans ITC"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empus Sans ITC"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empus Sans ITC"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empus Sans ITC"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empus Sans ITC" charset="0"/>
                <a:ea typeface="ＭＳ Ｐゴシック" charset="0"/>
              </a:defRPr>
            </a:lvl9pPr>
          </a:lstStyle>
          <a:p>
            <a:pPr eaLnBrk="1" hangingPunct="1">
              <a:spcBef>
                <a:spcPct val="50000"/>
              </a:spcBef>
            </a:pPr>
            <a:r>
              <a:rPr lang="en-US" sz="1200" b="0" dirty="0" err="1">
                <a:latin typeface="Times New Roman"/>
                <a:cs typeface="Times New Roman"/>
              </a:rPr>
              <a:t>Allmendinger</a:t>
            </a:r>
            <a:r>
              <a:rPr lang="en-US" sz="1200" b="0" dirty="0">
                <a:latin typeface="Times New Roman"/>
                <a:cs typeface="Times New Roman"/>
              </a:rPr>
              <a:t> et al, 2007</a:t>
            </a:r>
          </a:p>
        </p:txBody>
      </p:sp>
    </p:spTree>
    <p:extLst>
      <p:ext uri="{BB962C8B-B14F-4D97-AF65-F5344CB8AC3E}">
        <p14:creationId xmlns:p14="http://schemas.microsoft.com/office/powerpoint/2010/main" val="3940110239"/>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blipFill rotWithShape="1">
          <a:blip r:embed="rId3"/>
          <a:tile tx="0" ty="0" sx="100000" sy="100000" flip="none" algn="tl"/>
        </a:blipFill>
        <a:effectLst/>
      </p:bgPr>
    </p:bg>
    <p:spTree>
      <p:nvGrpSpPr>
        <p:cNvPr id="1" name=""/>
        <p:cNvGrpSpPr/>
        <p:nvPr/>
      </p:nvGrpSpPr>
      <p:grpSpPr>
        <a:xfrm>
          <a:off x="0" y="0"/>
          <a:ext cx="0" cy="0"/>
          <a:chOff x="0" y="0"/>
          <a:chExt cx="0" cy="0"/>
        </a:xfrm>
      </p:grpSpPr>
      <p:pic>
        <p:nvPicPr>
          <p:cNvPr id="2" name="Picture 1" descr="himalaya defo dilatation rate copy.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33400" y="304800"/>
            <a:ext cx="8114062" cy="6169724"/>
          </a:xfrm>
          <a:prstGeom prst="rect">
            <a:avLst/>
          </a:prstGeom>
        </p:spPr>
      </p:pic>
      <p:sp>
        <p:nvSpPr>
          <p:cNvPr id="21507" name="Text Box 21"/>
          <p:cNvSpPr txBox="1">
            <a:spLocks noChangeArrowheads="1"/>
          </p:cNvSpPr>
          <p:nvPr/>
        </p:nvSpPr>
        <p:spPr bwMode="auto">
          <a:xfrm>
            <a:off x="0" y="6581775"/>
            <a:ext cx="21336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Tempus Sans ITC" charset="0"/>
                <a:ea typeface="ＭＳ Ｐゴシック" charset="0"/>
                <a:cs typeface="ＭＳ Ｐゴシック" charset="0"/>
              </a:defRPr>
            </a:lvl1pPr>
            <a:lvl2pPr marL="742950" indent="-285750" eaLnBrk="0" hangingPunct="0">
              <a:defRPr sz="2800" b="1">
                <a:solidFill>
                  <a:schemeClr val="tx1"/>
                </a:solidFill>
                <a:latin typeface="Tempus Sans ITC" charset="0"/>
                <a:ea typeface="ＭＳ Ｐゴシック" charset="0"/>
              </a:defRPr>
            </a:lvl2pPr>
            <a:lvl3pPr marL="1143000" indent="-228600" eaLnBrk="0" hangingPunct="0">
              <a:defRPr sz="2800" b="1">
                <a:solidFill>
                  <a:schemeClr val="tx1"/>
                </a:solidFill>
                <a:latin typeface="Tempus Sans ITC" charset="0"/>
                <a:ea typeface="ＭＳ Ｐゴシック" charset="0"/>
              </a:defRPr>
            </a:lvl3pPr>
            <a:lvl4pPr marL="1600200" indent="-228600" eaLnBrk="0" hangingPunct="0">
              <a:defRPr sz="2800" b="1">
                <a:solidFill>
                  <a:schemeClr val="tx1"/>
                </a:solidFill>
                <a:latin typeface="Tempus Sans ITC" charset="0"/>
                <a:ea typeface="ＭＳ Ｐゴシック" charset="0"/>
              </a:defRPr>
            </a:lvl4pPr>
            <a:lvl5pPr marL="2057400" indent="-228600" eaLnBrk="0" hangingPunct="0">
              <a:defRPr sz="2800" b="1">
                <a:solidFill>
                  <a:schemeClr val="tx1"/>
                </a:solidFill>
                <a:latin typeface="Tempus Sans ITC"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empus Sans ITC"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empus Sans ITC"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empus Sans ITC"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empus Sans ITC" charset="0"/>
                <a:ea typeface="ＭＳ Ｐゴシック" charset="0"/>
              </a:defRPr>
            </a:lvl9pPr>
          </a:lstStyle>
          <a:p>
            <a:pPr eaLnBrk="1" hangingPunct="1">
              <a:spcBef>
                <a:spcPct val="50000"/>
              </a:spcBef>
            </a:pPr>
            <a:r>
              <a:rPr lang="en-US" sz="1200" b="0" dirty="0" err="1">
                <a:latin typeface="Times New Roman"/>
                <a:cs typeface="Times New Roman"/>
              </a:rPr>
              <a:t>Allmendinger</a:t>
            </a:r>
            <a:r>
              <a:rPr lang="en-US" sz="1200" b="0" dirty="0">
                <a:latin typeface="Times New Roman"/>
                <a:cs typeface="Times New Roman"/>
              </a:rPr>
              <a:t> et al, 2007</a:t>
            </a:r>
          </a:p>
        </p:txBody>
      </p:sp>
    </p:spTree>
    <p:extLst>
      <p:ext uri="{BB962C8B-B14F-4D97-AF65-F5344CB8AC3E}">
        <p14:creationId xmlns:p14="http://schemas.microsoft.com/office/powerpoint/2010/main" val="2921222642"/>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blipFill rotWithShape="1">
          <a:blip r:embed="rId3"/>
          <a:tile tx="0" ty="0" sx="100000" sy="100000" flip="none" algn="tl"/>
        </a:blipFill>
        <a:effectLst/>
      </p:bgPr>
    </p:bg>
    <p:spTree>
      <p:nvGrpSpPr>
        <p:cNvPr id="1" name=""/>
        <p:cNvGrpSpPr/>
        <p:nvPr/>
      </p:nvGrpSpPr>
      <p:grpSpPr>
        <a:xfrm>
          <a:off x="0" y="0"/>
          <a:ext cx="0" cy="0"/>
          <a:chOff x="0" y="0"/>
          <a:chExt cx="0" cy="0"/>
        </a:xfrm>
      </p:grpSpPr>
      <p:pic>
        <p:nvPicPr>
          <p:cNvPr id="2" name="Picture 1" descr="andes defo rotation rate copy.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200400" y="228600"/>
            <a:ext cx="4340924" cy="6410703"/>
          </a:xfrm>
          <a:prstGeom prst="rect">
            <a:avLst/>
          </a:prstGeom>
        </p:spPr>
      </p:pic>
      <p:sp>
        <p:nvSpPr>
          <p:cNvPr id="22531" name="Text Box 21"/>
          <p:cNvSpPr txBox="1">
            <a:spLocks noChangeArrowheads="1"/>
          </p:cNvSpPr>
          <p:nvPr/>
        </p:nvSpPr>
        <p:spPr bwMode="auto">
          <a:xfrm>
            <a:off x="0" y="6581775"/>
            <a:ext cx="21336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Tempus Sans ITC" charset="0"/>
                <a:ea typeface="ＭＳ Ｐゴシック" charset="0"/>
                <a:cs typeface="ＭＳ Ｐゴシック" charset="0"/>
              </a:defRPr>
            </a:lvl1pPr>
            <a:lvl2pPr marL="742950" indent="-285750" eaLnBrk="0" hangingPunct="0">
              <a:defRPr sz="2800" b="1">
                <a:solidFill>
                  <a:schemeClr val="tx1"/>
                </a:solidFill>
                <a:latin typeface="Tempus Sans ITC" charset="0"/>
                <a:ea typeface="ＭＳ Ｐゴシック" charset="0"/>
              </a:defRPr>
            </a:lvl2pPr>
            <a:lvl3pPr marL="1143000" indent="-228600" eaLnBrk="0" hangingPunct="0">
              <a:defRPr sz="2800" b="1">
                <a:solidFill>
                  <a:schemeClr val="tx1"/>
                </a:solidFill>
                <a:latin typeface="Tempus Sans ITC" charset="0"/>
                <a:ea typeface="ＭＳ Ｐゴシック" charset="0"/>
              </a:defRPr>
            </a:lvl3pPr>
            <a:lvl4pPr marL="1600200" indent="-228600" eaLnBrk="0" hangingPunct="0">
              <a:defRPr sz="2800" b="1">
                <a:solidFill>
                  <a:schemeClr val="tx1"/>
                </a:solidFill>
                <a:latin typeface="Tempus Sans ITC" charset="0"/>
                <a:ea typeface="ＭＳ Ｐゴシック" charset="0"/>
              </a:defRPr>
            </a:lvl4pPr>
            <a:lvl5pPr marL="2057400" indent="-228600" eaLnBrk="0" hangingPunct="0">
              <a:defRPr sz="2800" b="1">
                <a:solidFill>
                  <a:schemeClr val="tx1"/>
                </a:solidFill>
                <a:latin typeface="Tempus Sans ITC"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empus Sans ITC"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empus Sans ITC"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empus Sans ITC"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empus Sans ITC" charset="0"/>
                <a:ea typeface="ＭＳ Ｐゴシック" charset="0"/>
              </a:defRPr>
            </a:lvl9pPr>
          </a:lstStyle>
          <a:p>
            <a:pPr eaLnBrk="1" hangingPunct="1">
              <a:spcBef>
                <a:spcPct val="50000"/>
              </a:spcBef>
            </a:pPr>
            <a:r>
              <a:rPr lang="en-US" sz="1200" b="0">
                <a:latin typeface="Times New Roman"/>
                <a:cs typeface="Times New Roman"/>
              </a:rPr>
              <a:t>Allmendinger et al, 2007</a:t>
            </a:r>
          </a:p>
        </p:txBody>
      </p:sp>
    </p:spTree>
    <p:extLst>
      <p:ext uri="{BB962C8B-B14F-4D97-AF65-F5344CB8AC3E}">
        <p14:creationId xmlns:p14="http://schemas.microsoft.com/office/powerpoint/2010/main" val="3397028634"/>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blipFill rotWithShape="1">
          <a:blip r:embed="rId3"/>
          <a:tile tx="0" ty="0" sx="100000" sy="100000" flip="none" algn="tl"/>
        </a:blipFill>
        <a:effectLst/>
      </p:bgPr>
    </p:bg>
    <p:spTree>
      <p:nvGrpSpPr>
        <p:cNvPr id="1" name=""/>
        <p:cNvGrpSpPr/>
        <p:nvPr/>
      </p:nvGrpSpPr>
      <p:grpSpPr>
        <a:xfrm>
          <a:off x="0" y="0"/>
          <a:ext cx="0" cy="0"/>
          <a:chOff x="0" y="0"/>
          <a:chExt cx="0" cy="0"/>
        </a:xfrm>
      </p:grpSpPr>
      <p:pic>
        <p:nvPicPr>
          <p:cNvPr id="5" name="Picture 4" descr="paleomag rotation andes copy.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69853" y="2108200"/>
            <a:ext cx="3348875" cy="4368800"/>
          </a:xfrm>
          <a:prstGeom prst="rect">
            <a:avLst/>
          </a:prstGeom>
        </p:spPr>
      </p:pic>
      <p:pic>
        <p:nvPicPr>
          <p:cNvPr id="3" name="Picture 2" descr="andes rotation rate copy.pn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260441" y="152399"/>
            <a:ext cx="4804022" cy="6411913"/>
          </a:xfrm>
          <a:prstGeom prst="rect">
            <a:avLst/>
          </a:prstGeom>
        </p:spPr>
      </p:pic>
      <p:sp>
        <p:nvSpPr>
          <p:cNvPr id="23555" name="Text Box 5"/>
          <p:cNvSpPr txBox="1">
            <a:spLocks noChangeArrowheads="1"/>
          </p:cNvSpPr>
          <p:nvPr/>
        </p:nvSpPr>
        <p:spPr bwMode="auto">
          <a:xfrm>
            <a:off x="0" y="0"/>
            <a:ext cx="4343400"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Tempus Sans ITC" charset="0"/>
                <a:ea typeface="ＭＳ Ｐゴシック" charset="0"/>
                <a:cs typeface="ＭＳ Ｐゴシック" charset="0"/>
              </a:defRPr>
            </a:lvl1pPr>
            <a:lvl2pPr marL="742950" indent="-285750" eaLnBrk="0" hangingPunct="0">
              <a:defRPr sz="2800" b="1">
                <a:solidFill>
                  <a:schemeClr val="tx1"/>
                </a:solidFill>
                <a:latin typeface="Tempus Sans ITC" charset="0"/>
                <a:ea typeface="ＭＳ Ｐゴシック" charset="0"/>
              </a:defRPr>
            </a:lvl2pPr>
            <a:lvl3pPr marL="1143000" indent="-228600" eaLnBrk="0" hangingPunct="0">
              <a:defRPr sz="2800" b="1">
                <a:solidFill>
                  <a:schemeClr val="tx1"/>
                </a:solidFill>
                <a:latin typeface="Tempus Sans ITC" charset="0"/>
                <a:ea typeface="ＭＳ Ｐゴシック" charset="0"/>
              </a:defRPr>
            </a:lvl3pPr>
            <a:lvl4pPr marL="1600200" indent="-228600" eaLnBrk="0" hangingPunct="0">
              <a:defRPr sz="2800" b="1">
                <a:solidFill>
                  <a:schemeClr val="tx1"/>
                </a:solidFill>
                <a:latin typeface="Tempus Sans ITC" charset="0"/>
                <a:ea typeface="ＭＳ Ｐゴシック" charset="0"/>
              </a:defRPr>
            </a:lvl4pPr>
            <a:lvl5pPr marL="2057400" indent="-228600" eaLnBrk="0" hangingPunct="0">
              <a:defRPr sz="2800" b="1">
                <a:solidFill>
                  <a:schemeClr val="tx1"/>
                </a:solidFill>
                <a:latin typeface="Tempus Sans ITC"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empus Sans ITC"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empus Sans ITC"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empus Sans ITC"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empus Sans ITC" charset="0"/>
                <a:ea typeface="ＭＳ Ｐゴシック" charset="0"/>
              </a:defRPr>
            </a:lvl9pPr>
          </a:lstStyle>
          <a:p>
            <a:pPr eaLnBrk="1" hangingPunct="1">
              <a:spcBef>
                <a:spcPct val="50000"/>
              </a:spcBef>
            </a:pPr>
            <a:r>
              <a:rPr lang="es-ES_tradnl" b="0" dirty="0" smtClean="0">
                <a:latin typeface="Times New Roman"/>
                <a:cs typeface="Times New Roman"/>
              </a:rPr>
              <a:t>Tensor de velocidad de rotación de los Andes Centrales </a:t>
            </a:r>
            <a:r>
              <a:rPr lang="mr-IN" b="0" dirty="0" smtClean="0">
                <a:latin typeface="Times New Roman"/>
                <a:cs typeface="Times New Roman"/>
              </a:rPr>
              <a:t>–</a:t>
            </a:r>
            <a:r>
              <a:rPr lang="es-ES_tradnl" b="0" dirty="0" smtClean="0">
                <a:latin typeface="Times New Roman"/>
                <a:cs typeface="Times New Roman"/>
              </a:rPr>
              <a:t> vista en tiempo-real de flexión</a:t>
            </a:r>
            <a:r>
              <a:rPr lang="es-ES_tradnl" b="0" dirty="0">
                <a:latin typeface="Times New Roman"/>
                <a:cs typeface="Times New Roman"/>
              </a:rPr>
              <a:t> </a:t>
            </a:r>
            <a:r>
              <a:rPr lang="es-ES_tradnl" b="0" dirty="0" err="1" smtClean="0">
                <a:latin typeface="Times New Roman"/>
                <a:cs typeface="Times New Roman"/>
              </a:rPr>
              <a:t>oroclinal</a:t>
            </a:r>
            <a:r>
              <a:rPr lang="es-ES_tradnl" b="0" dirty="0" smtClean="0">
                <a:latin typeface="Times New Roman"/>
                <a:cs typeface="Times New Roman"/>
              </a:rPr>
              <a:t>? </a:t>
            </a:r>
            <a:endParaRPr lang="es-ES_tradnl" b="0" dirty="0">
              <a:latin typeface="Times New Roman"/>
              <a:cs typeface="Times New Roman"/>
            </a:endParaRPr>
          </a:p>
        </p:txBody>
      </p:sp>
      <p:sp>
        <p:nvSpPr>
          <p:cNvPr id="23557" name="Text Box 7"/>
          <p:cNvSpPr txBox="1">
            <a:spLocks noChangeArrowheads="1"/>
          </p:cNvSpPr>
          <p:nvPr/>
        </p:nvSpPr>
        <p:spPr bwMode="auto">
          <a:xfrm>
            <a:off x="76200" y="6553200"/>
            <a:ext cx="38100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Tempus Sans ITC" charset="0"/>
                <a:ea typeface="ＭＳ Ｐゴシック" charset="0"/>
                <a:cs typeface="ＭＳ Ｐゴシック" charset="0"/>
              </a:defRPr>
            </a:lvl1pPr>
            <a:lvl2pPr marL="742950" indent="-285750" eaLnBrk="0" hangingPunct="0">
              <a:defRPr sz="2800" b="1">
                <a:solidFill>
                  <a:schemeClr val="tx1"/>
                </a:solidFill>
                <a:latin typeface="Tempus Sans ITC" charset="0"/>
                <a:ea typeface="ＭＳ Ｐゴシック" charset="0"/>
              </a:defRPr>
            </a:lvl2pPr>
            <a:lvl3pPr marL="1143000" indent="-228600" eaLnBrk="0" hangingPunct="0">
              <a:defRPr sz="2800" b="1">
                <a:solidFill>
                  <a:schemeClr val="tx1"/>
                </a:solidFill>
                <a:latin typeface="Tempus Sans ITC" charset="0"/>
                <a:ea typeface="ＭＳ Ｐゴシック" charset="0"/>
              </a:defRPr>
            </a:lvl3pPr>
            <a:lvl4pPr marL="1600200" indent="-228600" eaLnBrk="0" hangingPunct="0">
              <a:defRPr sz="2800" b="1">
                <a:solidFill>
                  <a:schemeClr val="tx1"/>
                </a:solidFill>
                <a:latin typeface="Tempus Sans ITC" charset="0"/>
                <a:ea typeface="ＭＳ Ｐゴシック" charset="0"/>
              </a:defRPr>
            </a:lvl4pPr>
            <a:lvl5pPr marL="2057400" indent="-228600" eaLnBrk="0" hangingPunct="0">
              <a:defRPr sz="2800" b="1">
                <a:solidFill>
                  <a:schemeClr val="tx1"/>
                </a:solidFill>
                <a:latin typeface="Tempus Sans ITC"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empus Sans ITC"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empus Sans ITC"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empus Sans ITC"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empus Sans ITC" charset="0"/>
                <a:ea typeface="ＭＳ Ｐゴシック" charset="0"/>
              </a:defRPr>
            </a:lvl9pPr>
          </a:lstStyle>
          <a:p>
            <a:pPr algn="l" eaLnBrk="1" hangingPunct="1">
              <a:spcBef>
                <a:spcPct val="50000"/>
              </a:spcBef>
            </a:pPr>
            <a:r>
              <a:rPr lang="en-US" sz="900" dirty="0">
                <a:latin typeface="Times New Roman"/>
                <a:cs typeface="Times New Roman"/>
              </a:rPr>
              <a:t>From </a:t>
            </a:r>
            <a:r>
              <a:rPr lang="en-US" sz="900" dirty="0" err="1">
                <a:latin typeface="Times New Roman"/>
                <a:cs typeface="Times New Roman"/>
              </a:rPr>
              <a:t>Allmendinger</a:t>
            </a:r>
            <a:r>
              <a:rPr lang="en-US" sz="900" dirty="0">
                <a:latin typeface="Times New Roman"/>
                <a:cs typeface="Times New Roman"/>
              </a:rPr>
              <a:t> et al, 2005</a:t>
            </a:r>
          </a:p>
        </p:txBody>
      </p:sp>
    </p:spTree>
    <p:extLst>
      <p:ext uri="{BB962C8B-B14F-4D97-AF65-F5344CB8AC3E}">
        <p14:creationId xmlns:p14="http://schemas.microsoft.com/office/powerpoint/2010/main" val="2689476209"/>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blipFill rotWithShape="1">
          <a:blip r:embed="rId3"/>
          <a:tile tx="0" ty="0" sx="100000" sy="100000" flip="none" algn="tl"/>
        </a:blipFill>
        <a:effectLst/>
      </p:bgPr>
    </p:bg>
    <p:spTree>
      <p:nvGrpSpPr>
        <p:cNvPr id="1" name=""/>
        <p:cNvGrpSpPr/>
        <p:nvPr/>
      </p:nvGrpSpPr>
      <p:grpSpPr>
        <a:xfrm>
          <a:off x="0" y="0"/>
          <a:ext cx="0" cy="0"/>
          <a:chOff x="0" y="0"/>
          <a:chExt cx="0" cy="0"/>
        </a:xfrm>
      </p:grpSpPr>
      <p:pic>
        <p:nvPicPr>
          <p:cNvPr id="2" name="Picture 1" descr="andes defo dilataition rate copy.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276600" y="152400"/>
            <a:ext cx="4317817" cy="6400800"/>
          </a:xfrm>
          <a:prstGeom prst="rect">
            <a:avLst/>
          </a:prstGeom>
        </p:spPr>
      </p:pic>
      <p:sp>
        <p:nvSpPr>
          <p:cNvPr id="24579" name="Text Box 21"/>
          <p:cNvSpPr txBox="1">
            <a:spLocks noChangeArrowheads="1"/>
          </p:cNvSpPr>
          <p:nvPr/>
        </p:nvSpPr>
        <p:spPr bwMode="auto">
          <a:xfrm>
            <a:off x="0" y="6581775"/>
            <a:ext cx="21336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Tempus Sans ITC" charset="0"/>
                <a:ea typeface="ＭＳ Ｐゴシック" charset="0"/>
                <a:cs typeface="ＭＳ Ｐゴシック" charset="0"/>
              </a:defRPr>
            </a:lvl1pPr>
            <a:lvl2pPr marL="742950" indent="-285750" eaLnBrk="0" hangingPunct="0">
              <a:defRPr sz="2800" b="1">
                <a:solidFill>
                  <a:schemeClr val="tx1"/>
                </a:solidFill>
                <a:latin typeface="Tempus Sans ITC" charset="0"/>
                <a:ea typeface="ＭＳ Ｐゴシック" charset="0"/>
              </a:defRPr>
            </a:lvl2pPr>
            <a:lvl3pPr marL="1143000" indent="-228600" eaLnBrk="0" hangingPunct="0">
              <a:defRPr sz="2800" b="1">
                <a:solidFill>
                  <a:schemeClr val="tx1"/>
                </a:solidFill>
                <a:latin typeface="Tempus Sans ITC" charset="0"/>
                <a:ea typeface="ＭＳ Ｐゴシック" charset="0"/>
              </a:defRPr>
            </a:lvl3pPr>
            <a:lvl4pPr marL="1600200" indent="-228600" eaLnBrk="0" hangingPunct="0">
              <a:defRPr sz="2800" b="1">
                <a:solidFill>
                  <a:schemeClr val="tx1"/>
                </a:solidFill>
                <a:latin typeface="Tempus Sans ITC" charset="0"/>
                <a:ea typeface="ＭＳ Ｐゴシック" charset="0"/>
              </a:defRPr>
            </a:lvl4pPr>
            <a:lvl5pPr marL="2057400" indent="-228600" eaLnBrk="0" hangingPunct="0">
              <a:defRPr sz="2800" b="1">
                <a:solidFill>
                  <a:schemeClr val="tx1"/>
                </a:solidFill>
                <a:latin typeface="Tempus Sans ITC"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empus Sans ITC"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empus Sans ITC"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empus Sans ITC"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empus Sans ITC" charset="0"/>
                <a:ea typeface="ＭＳ Ｐゴシック" charset="0"/>
              </a:defRPr>
            </a:lvl9pPr>
          </a:lstStyle>
          <a:p>
            <a:pPr eaLnBrk="1" hangingPunct="1">
              <a:spcBef>
                <a:spcPct val="50000"/>
              </a:spcBef>
            </a:pPr>
            <a:r>
              <a:rPr lang="en-US" sz="1200" b="0" dirty="0" err="1">
                <a:latin typeface="Times New Roman"/>
                <a:cs typeface="Times New Roman"/>
              </a:rPr>
              <a:t>Allmendinger</a:t>
            </a:r>
            <a:r>
              <a:rPr lang="en-US" sz="1200" b="0" dirty="0">
                <a:latin typeface="Times New Roman"/>
                <a:cs typeface="Times New Roman"/>
              </a:rPr>
              <a:t> et al, 2007</a:t>
            </a:r>
          </a:p>
        </p:txBody>
      </p:sp>
    </p:spTree>
    <p:extLst>
      <p:ext uri="{BB962C8B-B14F-4D97-AF65-F5344CB8AC3E}">
        <p14:creationId xmlns:p14="http://schemas.microsoft.com/office/powerpoint/2010/main" val="4183825462"/>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3"/>
          <a:tile tx="0" ty="0" sx="100000" sy="100000" flip="none" algn="tl"/>
        </a:blipFill>
        <a:effectLst/>
      </p:bgPr>
    </p:bg>
    <p:spTree>
      <p:nvGrpSpPr>
        <p:cNvPr id="1" name=""/>
        <p:cNvGrpSpPr/>
        <p:nvPr/>
      </p:nvGrpSpPr>
      <p:grpSpPr>
        <a:xfrm>
          <a:off x="0" y="0"/>
          <a:ext cx="0" cy="0"/>
          <a:chOff x="0" y="0"/>
          <a:chExt cx="0" cy="0"/>
        </a:xfrm>
      </p:grpSpPr>
      <p:sp>
        <p:nvSpPr>
          <p:cNvPr id="2" name="TextBox 1"/>
          <p:cNvSpPr txBox="1"/>
          <p:nvPr/>
        </p:nvSpPr>
        <p:spPr>
          <a:xfrm>
            <a:off x="3877733" y="2184400"/>
            <a:ext cx="184666" cy="369332"/>
          </a:xfrm>
          <a:prstGeom prst="rect">
            <a:avLst/>
          </a:prstGeom>
          <a:noFill/>
        </p:spPr>
        <p:txBody>
          <a:bodyPr wrap="none" rtlCol="0">
            <a:spAutoFit/>
          </a:bodyPr>
          <a:lstStyle/>
          <a:p>
            <a:endParaRPr lang="en-US" dirty="0"/>
          </a:p>
        </p:txBody>
      </p:sp>
      <p:pic>
        <p:nvPicPr>
          <p:cNvPr id="3" name="Picture 2" descr="hotspots copy.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4665" y="796777"/>
            <a:ext cx="9147122" cy="5011356"/>
          </a:xfrm>
          <a:prstGeom prst="rect">
            <a:avLst/>
          </a:prstGeom>
        </p:spPr>
      </p:pic>
    </p:spTree>
    <p:extLst>
      <p:ext uri="{BB962C8B-B14F-4D97-AF65-F5344CB8AC3E}">
        <p14:creationId xmlns:p14="http://schemas.microsoft.com/office/powerpoint/2010/main" val="689131639"/>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3"/>
          <a:tile tx="0" ty="0" sx="100000" sy="100000" flip="none" algn="tl"/>
        </a:blipFill>
        <a:effectLst/>
      </p:bgPr>
    </p:bg>
    <p:spTree>
      <p:nvGrpSpPr>
        <p:cNvPr id="1" name=""/>
        <p:cNvGrpSpPr/>
        <p:nvPr/>
      </p:nvGrpSpPr>
      <p:grpSpPr>
        <a:xfrm>
          <a:off x="0" y="0"/>
          <a:ext cx="0" cy="0"/>
          <a:chOff x="0" y="0"/>
          <a:chExt cx="0" cy="0"/>
        </a:xfrm>
      </p:grpSpPr>
      <p:sp>
        <p:nvSpPr>
          <p:cNvPr id="2" name="TextBox 1"/>
          <p:cNvSpPr txBox="1"/>
          <p:nvPr/>
        </p:nvSpPr>
        <p:spPr>
          <a:xfrm>
            <a:off x="3877733" y="2184400"/>
            <a:ext cx="184666" cy="369332"/>
          </a:xfrm>
          <a:prstGeom prst="rect">
            <a:avLst/>
          </a:prstGeom>
          <a:noFill/>
        </p:spPr>
        <p:txBody>
          <a:bodyPr wrap="none" rtlCol="0">
            <a:spAutoFit/>
          </a:bodyPr>
          <a:lstStyle/>
          <a:p>
            <a:endParaRPr lang="en-US" dirty="0"/>
          </a:p>
        </p:txBody>
      </p:sp>
      <p:pic>
        <p:nvPicPr>
          <p:cNvPr id="4" name="Picture 3" descr="HotspotsFig1_550.gif"/>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1041400"/>
            <a:ext cx="9144000" cy="4987636"/>
          </a:xfrm>
          <a:prstGeom prst="rect">
            <a:avLst/>
          </a:prstGeom>
        </p:spPr>
      </p:pic>
      <p:pic>
        <p:nvPicPr>
          <p:cNvPr id="3" name="Picture 2" descr="plume copy.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193799" y="3467101"/>
            <a:ext cx="2497817" cy="1817608"/>
          </a:xfrm>
          <a:prstGeom prst="rect">
            <a:avLst/>
          </a:prstGeom>
        </p:spPr>
      </p:pic>
      <p:pic>
        <p:nvPicPr>
          <p:cNvPr id="5" name="Picture 4" descr="earthct.png"/>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6361489" y="2923996"/>
            <a:ext cx="3100012" cy="2956104"/>
          </a:xfrm>
          <a:prstGeom prst="rect">
            <a:avLst/>
          </a:prstGeom>
        </p:spPr>
      </p:pic>
    </p:spTree>
    <p:extLst>
      <p:ext uri="{BB962C8B-B14F-4D97-AF65-F5344CB8AC3E}">
        <p14:creationId xmlns:p14="http://schemas.microsoft.com/office/powerpoint/2010/main" val="119258560"/>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3"/>
          <a:tile tx="0" ty="0" sx="100000" sy="100000" flip="none" algn="tl"/>
        </a:blipFill>
        <a:effectLst/>
      </p:bgPr>
    </p:bg>
    <p:spTree>
      <p:nvGrpSpPr>
        <p:cNvPr id="1" name=""/>
        <p:cNvGrpSpPr/>
        <p:nvPr/>
      </p:nvGrpSpPr>
      <p:grpSpPr>
        <a:xfrm>
          <a:off x="0" y="0"/>
          <a:ext cx="0" cy="0"/>
          <a:chOff x="0" y="0"/>
          <a:chExt cx="0" cy="0"/>
        </a:xfrm>
      </p:grpSpPr>
      <p:pic>
        <p:nvPicPr>
          <p:cNvPr id="2" name="Picture 1" descr="Yellowstone_hotspot_pathpng copy.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508000"/>
            <a:ext cx="9144000" cy="5821680"/>
          </a:xfrm>
          <a:prstGeom prst="rect">
            <a:avLst/>
          </a:prstGeom>
        </p:spPr>
      </p:pic>
    </p:spTree>
    <p:extLst>
      <p:ext uri="{BB962C8B-B14F-4D97-AF65-F5344CB8AC3E}">
        <p14:creationId xmlns:p14="http://schemas.microsoft.com/office/powerpoint/2010/main" val="2020027065"/>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3"/>
          <a:tile tx="0" ty="0" sx="100000" sy="100000" flip="none" algn="tl"/>
        </a:blipFill>
        <a:effectLst/>
      </p:bgPr>
    </p:bg>
    <p:spTree>
      <p:nvGrpSpPr>
        <p:cNvPr id="1" name=""/>
        <p:cNvGrpSpPr/>
        <p:nvPr/>
      </p:nvGrpSpPr>
      <p:grpSpPr>
        <a:xfrm>
          <a:off x="0" y="0"/>
          <a:ext cx="0" cy="0"/>
          <a:chOff x="0" y="0"/>
          <a:chExt cx="0" cy="0"/>
        </a:xfrm>
      </p:grpSpPr>
      <p:sp>
        <p:nvSpPr>
          <p:cNvPr id="2" name="TextBox 1"/>
          <p:cNvSpPr txBox="1"/>
          <p:nvPr/>
        </p:nvSpPr>
        <p:spPr>
          <a:xfrm>
            <a:off x="3877733" y="2184400"/>
            <a:ext cx="184666" cy="369332"/>
          </a:xfrm>
          <a:prstGeom prst="rect">
            <a:avLst/>
          </a:prstGeom>
          <a:noFill/>
        </p:spPr>
        <p:txBody>
          <a:bodyPr wrap="none" rtlCol="0">
            <a:spAutoFit/>
          </a:bodyPr>
          <a:lstStyle/>
          <a:p>
            <a:endParaRPr lang="en-US" dirty="0"/>
          </a:p>
        </p:txBody>
      </p:sp>
      <p:pic>
        <p:nvPicPr>
          <p:cNvPr id="4" name="Picture 3" descr="volcano20eruption20volumes.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91373" y="287867"/>
            <a:ext cx="8129293" cy="6416777"/>
          </a:xfrm>
          <a:prstGeom prst="rect">
            <a:avLst/>
          </a:prstGeom>
        </p:spPr>
      </p:pic>
    </p:spTree>
    <p:extLst>
      <p:ext uri="{BB962C8B-B14F-4D97-AF65-F5344CB8AC3E}">
        <p14:creationId xmlns:p14="http://schemas.microsoft.com/office/powerpoint/2010/main" val="85510452"/>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3"/>
          <a:tile tx="0" ty="0" sx="100000" sy="100000" flip="none" algn="tl"/>
        </a:blipFill>
        <a:effectLst/>
      </p:bgPr>
    </p:bg>
    <p:spTree>
      <p:nvGrpSpPr>
        <p:cNvPr id="1" name=""/>
        <p:cNvGrpSpPr/>
        <p:nvPr/>
      </p:nvGrpSpPr>
      <p:grpSpPr>
        <a:xfrm>
          <a:off x="0" y="0"/>
          <a:ext cx="0" cy="0"/>
          <a:chOff x="0" y="0"/>
          <a:chExt cx="0" cy="0"/>
        </a:xfrm>
      </p:grpSpPr>
      <p:sp>
        <p:nvSpPr>
          <p:cNvPr id="2" name="TextBox 1"/>
          <p:cNvSpPr txBox="1"/>
          <p:nvPr/>
        </p:nvSpPr>
        <p:spPr>
          <a:xfrm>
            <a:off x="3877733" y="2184400"/>
            <a:ext cx="184666" cy="369332"/>
          </a:xfrm>
          <a:prstGeom prst="rect">
            <a:avLst/>
          </a:prstGeom>
          <a:noFill/>
        </p:spPr>
        <p:txBody>
          <a:bodyPr wrap="none" rtlCol="0">
            <a:spAutoFit/>
          </a:bodyPr>
          <a:lstStyle/>
          <a:p>
            <a:endParaRPr lang="en-US" dirty="0"/>
          </a:p>
        </p:txBody>
      </p:sp>
      <p:pic>
        <p:nvPicPr>
          <p:cNvPr id="4" name="Picture 3" descr="HotspotsFig8_550.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69329" y="445526"/>
            <a:ext cx="8822267" cy="6095384"/>
          </a:xfrm>
          <a:prstGeom prst="rect">
            <a:avLst/>
          </a:prstGeom>
        </p:spPr>
      </p:pic>
    </p:spTree>
    <p:extLst>
      <p:ext uri="{BB962C8B-B14F-4D97-AF65-F5344CB8AC3E}">
        <p14:creationId xmlns:p14="http://schemas.microsoft.com/office/powerpoint/2010/main" val="3334536578"/>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14535</TotalTime>
  <Words>4956</Words>
  <Application>Microsoft Macintosh PowerPoint</Application>
  <PresentationFormat>On-screen Show (4:3)</PresentationFormat>
  <Paragraphs>448</Paragraphs>
  <Slides>49</Slides>
  <Notes>45</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49</vt:i4>
      </vt:variant>
    </vt:vector>
  </HeadingPairs>
  <TitlesOfParts>
    <vt:vector size="51" baseType="lpstr">
      <vt:lpstr>Office Theme</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unknown unknown</dc:creator>
  <cp:lastModifiedBy>unknown unknown</cp:lastModifiedBy>
  <cp:revision>428</cp:revision>
  <dcterms:created xsi:type="dcterms:W3CDTF">2018-04-18T01:24:05Z</dcterms:created>
  <dcterms:modified xsi:type="dcterms:W3CDTF">2018-05-16T02:17:26Z</dcterms:modified>
</cp:coreProperties>
</file>