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1492" r:id="rId2"/>
    <p:sldId id="274" r:id="rId3"/>
    <p:sldId id="275" r:id="rId4"/>
    <p:sldId id="276" r:id="rId5"/>
    <p:sldId id="1501" r:id="rId6"/>
    <p:sldId id="1504" r:id="rId7"/>
    <p:sldId id="287" r:id="rId8"/>
    <p:sldId id="1508" r:id="rId9"/>
    <p:sldId id="294" r:id="rId10"/>
    <p:sldId id="296" r:id="rId11"/>
    <p:sldId id="1513" r:id="rId12"/>
    <p:sldId id="1516" r:id="rId13"/>
    <p:sldId id="1518" r:id="rId14"/>
    <p:sldId id="304" r:id="rId15"/>
    <p:sldId id="307" r:id="rId16"/>
    <p:sldId id="306" r:id="rId17"/>
    <p:sldId id="308" r:id="rId18"/>
    <p:sldId id="262" r:id="rId19"/>
    <p:sldId id="1521" r:id="rId20"/>
    <p:sldId id="264" r:id="rId21"/>
    <p:sldId id="1522" r:id="rId22"/>
    <p:sldId id="1523" r:id="rId23"/>
    <p:sldId id="309" r:id="rId24"/>
    <p:sldId id="1524" r:id="rId25"/>
    <p:sldId id="279" r:id="rId26"/>
    <p:sldId id="1525" r:id="rId27"/>
    <p:sldId id="15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4647"/>
  </p:normalViewPr>
  <p:slideViewPr>
    <p:cSldViewPr snapToGrid="0">
      <p:cViewPr varScale="1">
        <p:scale>
          <a:sx n="136" d="100"/>
          <a:sy n="136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BEEBD-AFE1-8B4B-96E5-C1AEE5E8E983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1DDC3-A750-4747-9E66-9FF97804A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Huyguen's</a:t>
            </a:r>
            <a:r>
              <a:rPr lang="en-US" dirty="0"/>
              <a:t> principle shows how waves diffract around bodies.</a:t>
            </a:r>
          </a:p>
          <a:p>
            <a:r>
              <a:rPr lang="en-US" dirty="0"/>
              <a:t>a) liquid – sources from edge go out circularly</a:t>
            </a:r>
          </a:p>
          <a:p>
            <a:r>
              <a:rPr lang="en-US" dirty="0"/>
              <a:t>b) low vel zone – slows down inside – small effect coming out – hard to see</a:t>
            </a:r>
          </a:p>
          <a:p>
            <a:r>
              <a:rPr lang="en-US" dirty="0"/>
              <a:t>c) fast vel zone – speeds up inside, larger effect coming out – easy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5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Et/</a:t>
            </a:r>
            <a:r>
              <a:rPr lang="en-US" dirty="0" err="1"/>
              <a:t>Ei</a:t>
            </a:r>
            <a:r>
              <a:rPr lang="en-US" dirty="0"/>
              <a:t> the material property and geometric terms are 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DDC3-A750-4747-9E66-9FF97804A3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B110-DDA6-1EE3-5B8E-C1827AAA3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D86F3-E606-5392-FB7B-8256C8362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A581-9C1F-A962-67DF-1CD2D996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3188-07F9-98DA-485A-DF5B500B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96FF8-A318-D1C3-0C02-29AFA235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36CA-88A7-41BF-1D70-2C55532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06DD8-8A28-3665-7DA2-C7F15605B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6D617-566B-E345-1811-251869E8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8042-0006-23BE-16A2-6ABF065C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20FE5-4885-E802-9C9F-5C31277F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98D25-F5E6-B294-6608-4B75D61CF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75A86-CDD6-6FFD-8314-1A85994D7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8C18-B1CB-465C-4D86-89591D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B64-2F30-1C8F-C81E-BA6E52CE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891E-64F8-3619-8BC0-EBFAE4B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5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7DA-FF90-928B-6F35-AB058324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9A45-B0C8-5AB1-43E0-CD89846C2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6482-73CB-39D7-1B00-77D0602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B1BB3-FC3B-EB09-1437-F598B36D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9DFDF-AD15-2F94-897D-432059B1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084D-37DC-9980-A039-5E778C5A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6616-EA83-02AA-240A-F6495D6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8C531-03EB-FC25-D83F-084D641C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ABB40-A282-310A-34A1-59BFCE28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EA21-614D-596F-02E9-07BCFAB9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46D4-F1AD-A801-E6D3-E946737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B31A-4D09-5539-9C6E-0A760BE60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8FDC-26EF-1084-B54F-125EF987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D24F-C729-C62B-BA7A-E51CE54E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0536-2F6E-830D-6174-AD203076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849B6-3FDE-0F99-79B5-3F56BA4A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08B-EF2C-E1E1-41FE-EA98F559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AF4E-6C95-3F6C-7189-C3B8852C3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825ED-511B-8393-C67D-D9F2BDC9C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9F9181-0995-311E-9325-F9C67335E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1C1AD-E820-6190-1FA0-A7F5E4907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DAB9C5-DC2D-5386-FFE3-07DF67A9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1CEA-D5E3-B847-5E3F-5EF58656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A3F5-73D8-EE9A-88DE-6C07E814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78A9-CEB7-C223-A2B6-02D5A260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774D-0B2A-4897-3977-07EF38F2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28F66-8CCC-2CE0-98DD-25929B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4B1D4-E9CF-20C1-5D40-CF59244E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F2836-DB91-4B8E-6DAF-A32B59F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CD3-018B-F0C8-9825-6E392BDA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A250B-E392-53E7-9E21-DDEF59EE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4EF6-AE43-7602-7982-281ABEC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2F9-C64B-50DE-85DD-96BDAEE3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0C34E-1A28-322C-F0CE-E5E14A02F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A282-E535-9F63-A002-2B94F2EF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6B6-814B-2B15-7587-32BCCC44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E306-5DE0-220B-9C7E-27F42D4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D803-83B0-F0F5-6041-B1D41B55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E364E-D412-BB26-F88B-7280BA2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A6655-4872-F946-BA0C-EA7AE932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E9F95-959B-7CA4-F828-C3B2C8BD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AD2C7-17F6-6F0E-3D6F-0B8FC9F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251F-46F0-0CED-1D99-F65F494E0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6B5AD-7B7A-0C4F-A817-249F7EAA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A591-80B9-C71A-23A1-982DB32BD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E0630-E885-5D98-D506-4E152424B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3D29-E9EA-7249-9D8D-6629EE8E0B1A}" type="datetimeFigureOut">
              <a:rPr lang="en-US" smtClean="0"/>
              <a:t>9/28/23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1914-245A-35CD-C0F5-911AE4960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E762-096E-D00A-D886-565696165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864-2CA3-874E-97C0-F62E52ABF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001D7-BB75-14A8-59AB-10C7DF1E89F7}"/>
              </a:ext>
            </a:extLst>
          </p:cNvPr>
          <p:cNvSpPr txBox="1"/>
          <p:nvPr/>
        </p:nvSpPr>
        <p:spPr>
          <a:xfrm>
            <a:off x="0" y="76201"/>
            <a:ext cx="12192000" cy="6909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Global Seismology                    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CERI-8105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Tu-Th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                 </a:t>
            </a:r>
            <a:r>
              <a:rPr lang="en-US" altLang="en-US" sz="3200" b="1" u="sng" dirty="0">
                <a:latin typeface="Papyrus" panose="020B0602040200020303" pitchFamily="34" charset="77"/>
                <a:cs typeface="Arial" panose="020B0604020202020204" pitchFamily="34" charset="0"/>
              </a:rPr>
              <a:t>1:00-2:25pm</a:t>
            </a:r>
          </a:p>
          <a:p>
            <a:pPr algn="ctr" eaLnBrk="1" hangingPunct="1">
              <a:spcBef>
                <a:spcPct val="50000"/>
              </a:spcBef>
              <a:buFont typeface="Wingdings 2" pitchFamily="2" charset="2"/>
              <a:buNone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Lab - 3892 Central Ave. </a:t>
            </a:r>
            <a:r>
              <a:rPr lang="en-US" altLang="en-US" sz="2800" b="1" dirty="0">
                <a:latin typeface="Papyrus" panose="020B0602040200020303" pitchFamily="34" charset="77"/>
                <a:cs typeface="Arial" panose="020B0604020202020204" pitchFamily="34" charset="0"/>
              </a:rPr>
              <a:t>(Long building) </a:t>
            </a: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, Room 110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-----------------------------------------------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Bob Smalley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Office: 3892 Central Ave, Room 103, 678-4929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Office Hours – when I’m in my office.</a:t>
            </a: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http://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www.ceri.memphis.edu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/people/</a:t>
            </a:r>
            <a:r>
              <a:rPr lang="en-US" altLang="en-US" b="1" dirty="0" err="1">
                <a:latin typeface="Papyrus" panose="020B0602040200020303" pitchFamily="34" charset="77"/>
                <a:cs typeface="Arial" panose="020B0604020202020204" pitchFamily="34" charset="0"/>
              </a:rPr>
              <a:t>smalley</a:t>
            </a:r>
            <a:r>
              <a:rPr lang="en-US" altLang="en-US" b="1" dirty="0">
                <a:latin typeface="Papyrus" panose="020B0602040200020303" pitchFamily="34" charset="77"/>
                <a:cs typeface="Arial" panose="020B0604020202020204" pitchFamily="34" charset="0"/>
              </a:rPr>
              <a:t>/CERI8105_GlobalSeismology.html</a:t>
            </a:r>
          </a:p>
          <a:p>
            <a:pPr algn="ctr">
              <a:spcBef>
                <a:spcPct val="50000"/>
              </a:spcBef>
              <a:buClrTx/>
              <a:buSzTx/>
            </a:pPr>
            <a:endParaRPr lang="en-US" altLang="en-US" sz="3200" b="1" dirty="0">
              <a:latin typeface="Papyrus" panose="020B0602040200020303" pitchFamily="34" charset="77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SzTx/>
            </a:pPr>
            <a:r>
              <a:rPr lang="en-US" altLang="en-US" sz="3200" b="1" dirty="0">
                <a:latin typeface="Papyrus" panose="020B0602040200020303" pitchFamily="34" charset="77"/>
                <a:cs typeface="Arial" panose="020B0604020202020204" pitchFamily="34" charset="0"/>
              </a:rPr>
              <a:t>Tue., Sep 26, 2023                                          Meeting 9</a:t>
            </a:r>
          </a:p>
        </p:txBody>
      </p:sp>
    </p:spTree>
    <p:extLst>
      <p:ext uri="{BB962C8B-B14F-4D97-AF65-F5344CB8AC3E}">
        <p14:creationId xmlns:p14="http://schemas.microsoft.com/office/powerpoint/2010/main" val="292232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69DC98CC-F765-B2AA-AA48-303B8056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3886200" cy="370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CE28B623-7B12-E84B-D00E-5B69F02E0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515937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00D33B3E-6857-C070-E46F-4298A9AF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4" y="0"/>
            <a:ext cx="5735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C22EE73-9508-6D8E-4726-AA6FFCC8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667000"/>
            <a:ext cx="2627313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30E4045D-D326-8275-9F5D-7E93049A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76375"/>
            <a:ext cx="88392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9762C199-36EA-3239-7946-678D3AFD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0"/>
            <a:ext cx="429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>
            <a:extLst>
              <a:ext uri="{FF2B5EF4-FFF2-40B4-BE49-F238E27FC236}">
                <a16:creationId xmlns:a16="http://schemas.microsoft.com/office/drawing/2014/main" id="{2C28EB81-F4E0-201D-22A0-5C99913C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"/>
            <a:ext cx="46021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3744B89D-3532-D399-CA77-F2BD5210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88392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>
            <a:extLst>
              <a:ext uri="{FF2B5EF4-FFF2-40B4-BE49-F238E27FC236}">
                <a16:creationId xmlns:a16="http://schemas.microsoft.com/office/drawing/2014/main" id="{BAD13C83-EFF7-43E3-FD12-B8A81382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"/>
            <a:ext cx="7543800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783AAE56-867E-FE74-DE06-D6B474AC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100"/>
            <a:ext cx="8534400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>
            <a:extLst>
              <a:ext uri="{FF2B5EF4-FFF2-40B4-BE49-F238E27FC236}">
                <a16:creationId xmlns:a16="http://schemas.microsoft.com/office/drawing/2014/main" id="{96B3BA96-1D21-265D-4F2B-8A424E9E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3351"/>
            <a:ext cx="8839200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Rectangle 5">
            <a:extLst>
              <a:ext uri="{FF2B5EF4-FFF2-40B4-BE49-F238E27FC236}">
                <a16:creationId xmlns:a16="http://schemas.microsoft.com/office/drawing/2014/main" id="{5D5571C4-4618-6426-B44A-434690F5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105400"/>
            <a:ext cx="3048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6D53C4D7-631B-7B6F-FEF7-1A8CADD4E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943600"/>
            <a:ext cx="3962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>
            <a:extLst>
              <a:ext uri="{FF2B5EF4-FFF2-40B4-BE49-F238E27FC236}">
                <a16:creationId xmlns:a16="http://schemas.microsoft.com/office/drawing/2014/main" id="{7C722D46-F8C3-5E61-4CFC-5077B0C9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76550"/>
            <a:ext cx="8229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0C39BDA3-44D0-DB26-E13D-8B2A2CB6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"/>
            <a:ext cx="685800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2F3FEB27-43AB-BEDF-334D-75EB1E65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5875"/>
            <a:ext cx="6858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DD7D77D-90C2-16D0-BEB9-3D41F0D1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05400"/>
            <a:ext cx="59309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3AAFCE1E-C12C-8C1B-5761-658A5022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3350"/>
            <a:ext cx="59309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98EC25C-E568-32BA-627F-F929FDB2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"/>
            <a:ext cx="6477000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>
            <a:extLst>
              <a:ext uri="{FF2B5EF4-FFF2-40B4-BE49-F238E27FC236}">
                <a16:creationId xmlns:a16="http://schemas.microsoft.com/office/drawing/2014/main" id="{A1CC1033-833D-7C02-E49F-6734B324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20638"/>
            <a:ext cx="7467600" cy="68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B117F335-0619-AFE6-AE19-A09F6F825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867400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03643491-1F8E-D9D4-D8DD-25E5EE65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25900"/>
            <a:ext cx="6324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4DA8206D-88B4-A00D-8D03-F29A257F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0"/>
            <a:ext cx="55419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328B1095-C6FD-5EF2-97A0-9C03DBF8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"/>
            <a:ext cx="73914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C5DED43B-8F00-BC17-0FCC-001579C3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53026"/>
            <a:ext cx="7924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>
            <a:extLst>
              <a:ext uri="{FF2B5EF4-FFF2-40B4-BE49-F238E27FC236}">
                <a16:creationId xmlns:a16="http://schemas.microsoft.com/office/drawing/2014/main" id="{0B6E0228-4C5A-D154-3ECF-8D74579C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0376"/>
            <a:ext cx="9144000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A1498CD0-6F36-FC51-DD86-6972E8B8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886200"/>
            <a:ext cx="1171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1F183AE3-F61C-8133-5071-9C062979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7939"/>
            <a:ext cx="91440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DE4B29BC-1C4E-CE95-7308-E05C10462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0675"/>
            <a:ext cx="8763000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62BC7C9C-4D8D-5A61-153E-E44B41A6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4" y="2749550"/>
            <a:ext cx="3265487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DFF494F6-BABE-59D8-0AF4-3349C5AA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9" y="0"/>
            <a:ext cx="682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8AE6DBDF-2A31-38C5-8ADF-489E0F26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4"/>
            <a:ext cx="73914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BAC7D33C-672A-5303-87A6-DC6B719C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0"/>
            <a:ext cx="2563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6813F7F-B302-4AB6-C512-232EAB0F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1"/>
            <a:ext cx="533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>
            <a:extLst>
              <a:ext uri="{FF2B5EF4-FFF2-40B4-BE49-F238E27FC236}">
                <a16:creationId xmlns:a16="http://schemas.microsoft.com/office/drawing/2014/main" id="{27ECC093-BA2C-8D42-E727-3B286803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1"/>
            <a:ext cx="8839200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8AB8104-313E-E261-5D7C-94B9187A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0"/>
            <a:ext cx="318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154CD95-5838-F017-8EA9-B3DABE03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"/>
            <a:ext cx="487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8B0778D8-605E-69C5-8814-7E288CDD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57664"/>
            <a:ext cx="8686800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DD7B7133-8049-928C-4F4A-3D35A16FB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0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DE4B90D-727D-6179-6027-CD853714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"/>
            <a:ext cx="487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CBD4725C-E6F0-8789-8C8A-12226ED1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59214"/>
            <a:ext cx="88392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B4EAC363-9C4F-91AA-CED5-6EB80B8AA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96000"/>
            <a:ext cx="3048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5370B70C-B64B-17B8-967D-9B39D6B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"/>
            <a:ext cx="48768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1AEF8C48-1635-CED0-77A4-AD3B8B55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4951"/>
            <a:ext cx="8763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A749C02A-123A-1BAF-11F2-09C2F736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"/>
            <a:ext cx="4114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88E3B46B-17BD-5E38-2C21-1ADF14BE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2751"/>
            <a:ext cx="8458200" cy="38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136</Words>
  <Application>Microsoft Macintosh PowerPoint</Application>
  <PresentationFormat>Widescreen</PresentationFormat>
  <Paragraphs>17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Papyrus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2023-09-07T02:11:30Z</dcterms:created>
  <dcterms:modified xsi:type="dcterms:W3CDTF">2023-09-28T17:53:01Z</dcterms:modified>
</cp:coreProperties>
</file>