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1492" r:id="rId2"/>
    <p:sldId id="292" r:id="rId3"/>
    <p:sldId id="293" r:id="rId4"/>
    <p:sldId id="263" r:id="rId5"/>
    <p:sldId id="295" r:id="rId6"/>
    <p:sldId id="265" r:id="rId7"/>
    <p:sldId id="299" r:id="rId8"/>
    <p:sldId id="266" r:id="rId9"/>
    <p:sldId id="1499" r:id="rId10"/>
    <p:sldId id="303" r:id="rId11"/>
    <p:sldId id="267" r:id="rId12"/>
    <p:sldId id="268" r:id="rId13"/>
    <p:sldId id="1500" r:id="rId14"/>
    <p:sldId id="270" r:id="rId15"/>
    <p:sldId id="302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626"/>
  </p:normalViewPr>
  <p:slideViewPr>
    <p:cSldViewPr snapToGrid="0">
      <p:cViewPr varScale="1">
        <p:scale>
          <a:sx n="107" d="100"/>
          <a:sy n="107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Sep 21, 2023                                          </a:t>
            </a:r>
            <a:r>
              <a:rPr lang="en-US" altLang="en-US" sz="3200" b="1">
                <a:latin typeface="Papyrus" panose="020B0602040200020303" pitchFamily="34" charset="77"/>
                <a:cs typeface="Arial" panose="020B0604020202020204" pitchFamily="34" charset="0"/>
              </a:rPr>
              <a:t>Meeting 8</a:t>
            </a: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8456AD23-24CC-4BFE-B7A9-C1EF8D74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9" y="0"/>
            <a:ext cx="2459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57F77844-A2DB-8837-0E97-085B4F05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0"/>
            <a:ext cx="266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There has to be a continuity of motion along the boundary (e.g., the </a:t>
            </a:r>
            <a:r>
              <a:rPr lang="en-US" altLang="en-US" i="1"/>
              <a:t>P</a:t>
            </a:r>
            <a:r>
              <a:rPr lang="en-US" altLang="en-US"/>
              <a:t> waves leaving the boundary have to have the same frequency as the </a:t>
            </a:r>
            <a:r>
              <a:rPr lang="en-US" altLang="en-US" i="1"/>
              <a:t>S </a:t>
            </a:r>
            <a:r>
              <a:rPr lang="en-US" altLang="en-US"/>
              <a:t>waves arriving at the boundary).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621EEFD5-7CC5-C8A2-05C3-4F73BD54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7488"/>
            <a:ext cx="7924800" cy="64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51B8B018-46AD-7667-E340-D8C4EE64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0"/>
            <a:ext cx="585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D35C64E6-9B7C-9B32-90E6-D350237D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8314"/>
            <a:ext cx="8839200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E539F481-C130-9272-8B60-C64B5D74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8088"/>
            <a:ext cx="88392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70B75068-244F-5BF9-8676-F1E13C80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5181600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>
            <a:extLst>
              <a:ext uri="{FF2B5EF4-FFF2-40B4-BE49-F238E27FC236}">
                <a16:creationId xmlns:a16="http://schemas.microsoft.com/office/drawing/2014/main" id="{DFA8F99D-BA00-D4DE-2530-A974EC09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75063"/>
            <a:ext cx="7315200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838DE5DB-E471-F475-E612-F0AD6378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526"/>
            <a:ext cx="7010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8185AAC7-E653-B466-E0F4-A4797241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2539"/>
            <a:ext cx="88392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A1CC1033-833D-7C02-E49F-6734B324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20638"/>
            <a:ext cx="7467600" cy="68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02B180E3-47A2-BFF6-024C-B286116D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839200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05841F08-1CC6-986A-089C-18E5EA61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4495800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4CFFF14A-FC28-6C82-DEEF-B731AA02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21176"/>
            <a:ext cx="434340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E40E40A8-BD5D-6C6A-3349-646818888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839200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63B5C2EF-98D3-3F93-A3D0-28D687E9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6"/>
            <a:ext cx="68580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A1E18409-2AD3-48D0-99DA-0BCD4A2F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9" y="0"/>
            <a:ext cx="2459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BB1A5F53-9AEA-A4CE-BF55-B07978FC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492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8F58AD35-6D79-3C63-7EC6-72828FC6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54864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D17ADEEA-34DB-A160-B039-1BF974589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33714"/>
            <a:ext cx="7315200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6B0C5BCC-50A3-DFA5-F1AF-6B6F69FB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"/>
            <a:ext cx="5791200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C7935B31-FDD9-AF05-567B-1FA188343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1763"/>
            <a:ext cx="6629400" cy="65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93845799-9944-E731-6092-157736E6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1"/>
            <a:ext cx="8383588" cy="55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CA984ABA-B470-043E-5614-371EE29F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8686800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>
            <a:extLst>
              <a:ext uri="{FF2B5EF4-FFF2-40B4-BE49-F238E27FC236}">
                <a16:creationId xmlns:a16="http://schemas.microsoft.com/office/drawing/2014/main" id="{4F6A62F3-7066-8988-A7B5-554D991E5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19600"/>
            <a:ext cx="6858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Why is the </a:t>
            </a:r>
            <a:r>
              <a:rPr lang="en-US" altLang="en-US" i="1"/>
              <a:t>horizontal slowness</a:t>
            </a:r>
            <a:r>
              <a:rPr lang="en-US" altLang="en-US"/>
              <a:t> (</a:t>
            </a:r>
            <a:r>
              <a:rPr lang="en-US" altLang="en-US" i="1"/>
              <a:t>p</a:t>
            </a:r>
            <a:r>
              <a:rPr lang="en-US" altLang="en-US"/>
              <a:t>) the same for </a:t>
            </a:r>
            <a:r>
              <a:rPr lang="en-US" altLang="en-US" i="1"/>
              <a:t>P</a:t>
            </a:r>
            <a:r>
              <a:rPr lang="en-US" altLang="en-US"/>
              <a:t> and </a:t>
            </a:r>
            <a:r>
              <a:rPr lang="en-US" altLang="en-US" i="1"/>
              <a:t>S</a:t>
            </a:r>
            <a:r>
              <a:rPr lang="en-US" altLang="en-US"/>
              <a:t> waves, but the </a:t>
            </a:r>
            <a:r>
              <a:rPr lang="en-US" altLang="en-US" i="1"/>
              <a:t>vertical slowness</a:t>
            </a:r>
            <a:r>
              <a:rPr lang="en-US" altLang="en-US"/>
              <a:t> different?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Because we have </a:t>
            </a:r>
            <a:r>
              <a:rPr lang="en-US" altLang="en-US" i="1"/>
              <a:t>horizontal boundaries</a:t>
            </a:r>
            <a:r>
              <a:rPr lang="en-US" altLang="en-US"/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8956</TotalTime>
  <Words>132</Words>
  <Application>Microsoft Macintosh PowerPoint</Application>
  <PresentationFormat>Widescreen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dcterms:created xsi:type="dcterms:W3CDTF">2023-09-07T02:11:30Z</dcterms:created>
  <dcterms:modified xsi:type="dcterms:W3CDTF">2023-09-21T23:47:43Z</dcterms:modified>
</cp:coreProperties>
</file>