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1492" r:id="rId2"/>
    <p:sldId id="151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1491" r:id="rId15"/>
    <p:sldId id="295" r:id="rId16"/>
    <p:sldId id="296" r:id="rId17"/>
    <p:sldId id="297" r:id="rId18"/>
    <p:sldId id="298" r:id="rId19"/>
    <p:sldId id="299" r:id="rId20"/>
    <p:sldId id="300" r:id="rId21"/>
    <p:sldId id="304" r:id="rId22"/>
    <p:sldId id="307" r:id="rId23"/>
    <p:sldId id="308" r:id="rId24"/>
    <p:sldId id="270" r:id="rId25"/>
    <p:sldId id="271" r:id="rId26"/>
    <p:sldId id="1493" r:id="rId27"/>
    <p:sldId id="256" r:id="rId28"/>
    <p:sldId id="1494" r:id="rId29"/>
    <p:sldId id="257" r:id="rId30"/>
    <p:sldId id="1495" r:id="rId31"/>
    <p:sldId id="1496" r:id="rId32"/>
    <p:sldId id="258" r:id="rId33"/>
    <p:sldId id="259" r:id="rId34"/>
    <p:sldId id="1497" r:id="rId35"/>
    <p:sldId id="260" r:id="rId36"/>
    <p:sldId id="1498" r:id="rId37"/>
    <p:sldId id="1519" r:id="rId38"/>
    <p:sldId id="272" r:id="rId39"/>
    <p:sldId id="1499" r:id="rId40"/>
    <p:sldId id="294" r:id="rId41"/>
    <p:sldId id="261" r:id="rId42"/>
    <p:sldId id="1500" r:id="rId43"/>
    <p:sldId id="1501" r:id="rId44"/>
    <p:sldId id="273" r:id="rId45"/>
    <p:sldId id="1502" r:id="rId46"/>
    <p:sldId id="274" r:id="rId47"/>
    <p:sldId id="1503" r:id="rId48"/>
    <p:sldId id="1504" r:id="rId49"/>
    <p:sldId id="262" r:id="rId50"/>
    <p:sldId id="263" r:id="rId51"/>
    <p:sldId id="264" r:id="rId52"/>
    <p:sldId id="1505" r:id="rId53"/>
    <p:sldId id="1506" r:id="rId54"/>
    <p:sldId id="265" r:id="rId55"/>
    <p:sldId id="1507" r:id="rId56"/>
    <p:sldId id="1508" r:id="rId57"/>
    <p:sldId id="276" r:id="rId58"/>
    <p:sldId id="1509" r:id="rId59"/>
    <p:sldId id="1510" r:id="rId60"/>
    <p:sldId id="1511" r:id="rId61"/>
    <p:sldId id="277" r:id="rId62"/>
    <p:sldId id="1512" r:id="rId63"/>
    <p:sldId id="266" r:id="rId64"/>
    <p:sldId id="278" r:id="rId65"/>
    <p:sldId id="1513" r:id="rId66"/>
    <p:sldId id="309" r:id="rId67"/>
    <p:sldId id="267" r:id="rId68"/>
    <p:sldId id="268" r:id="rId69"/>
    <p:sldId id="310" r:id="rId70"/>
    <p:sldId id="279" r:id="rId71"/>
    <p:sldId id="311" r:id="rId72"/>
    <p:sldId id="280" r:id="rId73"/>
    <p:sldId id="312" r:id="rId74"/>
    <p:sldId id="313" r:id="rId75"/>
    <p:sldId id="281" r:id="rId76"/>
    <p:sldId id="314" r:id="rId77"/>
    <p:sldId id="315" r:id="rId78"/>
    <p:sldId id="282" r:id="rId79"/>
    <p:sldId id="316" r:id="rId80"/>
    <p:sldId id="1514" r:id="rId81"/>
    <p:sldId id="317" r:id="rId82"/>
    <p:sldId id="1515" r:id="rId83"/>
    <p:sldId id="1516" r:id="rId84"/>
    <p:sldId id="318" r:id="rId85"/>
    <p:sldId id="269" r:id="rId86"/>
    <p:sldId id="1517" r:id="rId87"/>
    <p:sldId id="319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the two sides of the string we have </a:t>
            </a:r>
          </a:p>
          <a:p>
            <a:r>
              <a:rPr lang="en-US" dirty="0"/>
              <a:t>1) the same frequency</a:t>
            </a:r>
          </a:p>
          <a:p>
            <a:r>
              <a:rPr lang="en-US" dirty="0"/>
              <a:t>2) different amplitudes</a:t>
            </a:r>
          </a:p>
          <a:p>
            <a:r>
              <a:rPr lang="en-US" dirty="0"/>
              <a:t>3) different </a:t>
            </a:r>
            <a:r>
              <a:rPr lang="en-US" dirty="0" err="1"/>
              <a:t>wavelngths</a:t>
            </a:r>
            <a:endParaRPr lang="en-US" dirty="0"/>
          </a:p>
          <a:p>
            <a:r>
              <a:rPr lang="en-US" dirty="0"/>
              <a:t>4) different velocities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9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boundary conditions, we also have to conserve energy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Meeting Tu-Th: 1:00-2:45 pm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7, 2023                                          Meeting 4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D00314C4-5F5A-FD85-29A5-98D15D63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3913848-B26F-CA27-5535-76E63EFA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43600"/>
            <a:ext cx="3505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C102B71-A6A5-043E-1BDC-14A35348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AE07C5DB-31A4-B5E1-1D2B-2D6382E9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225AEE2E-A85D-33C7-31A2-227316CD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58C7B0F-2709-6024-EDEB-74DE3C44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6C65678-AD34-88E4-4E28-A7F25F76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70104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97A9CD5-5618-10F9-26E2-2C67F79A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23286132-4320-2F61-8DA2-AA874100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75652F57-E008-FF76-F290-E0F13583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38100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90716550-C7AB-D8F7-5A32-F7D412E1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9FA4728D-C654-828B-DD5D-3AA6AE87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0"/>
            <a:ext cx="39624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366B7AF5-C4DD-CCD5-167B-3C0A14D5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ACEBE770-ADBF-49A1-2E17-EB687CC4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86400"/>
            <a:ext cx="3962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D5C5EE7-5D0A-A477-0650-B4A967C9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27960424-5AB7-CCA9-2E11-FDAE259C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8600"/>
            <a:ext cx="62420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6269AADD-22E0-F534-EC14-462FB049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70104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 b="1" u="sng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Homework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 b="1" u="sng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Read </a:t>
            </a:r>
            <a:r>
              <a:rPr lang="en-US" altLang="en-US" sz="3200" b="1" u="sng">
                <a:latin typeface="Papyrus" panose="020B0602040200020303" pitchFamily="34" charset="77"/>
                <a:cs typeface="Arial" panose="020B0604020202020204" pitchFamily="34" charset="0"/>
              </a:rPr>
              <a:t>Ch 2, sections 1-3, of S&amp;W</a:t>
            </a:r>
            <a:endParaRPr lang="en-US" altLang="en-US" sz="3200" b="1" u="sng" dirty="0">
              <a:latin typeface="Papyrus" panose="020B0602040200020303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5E1096EF-AEF8-7394-D207-EC93803F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8600"/>
            <a:ext cx="62420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14FE8428-41BE-2651-2BCC-00E67D15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2E52296E-E9A8-6DE8-1388-EB4A57C9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307CA1D4-7A50-82D2-1CA1-97688632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>
            <a:extLst>
              <a:ext uri="{FF2B5EF4-FFF2-40B4-BE49-F238E27FC236}">
                <a16:creationId xmlns:a16="http://schemas.microsoft.com/office/drawing/2014/main" id="{D9D6DC26-6451-E638-D175-C7D6A4D6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1"/>
            <a:ext cx="47244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C7C8F670-8FC2-955E-3172-9E602298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0"/>
            <a:ext cx="430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3484CB37-15FF-57A6-9F61-A3483F97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6201"/>
            <a:ext cx="6934200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737C9662-8573-A0D8-3849-66778647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04800"/>
            <a:ext cx="3689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D2528123-E855-FE12-82FD-A068A0EA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1200"/>
            <a:ext cx="42672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98E5C99-AB1C-D058-61AF-EF9A5CD1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04800"/>
            <a:ext cx="3689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D7C6481D-7DC6-5E5E-FC98-AEAD2927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1"/>
            <a:ext cx="54102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E4677E-30A6-71A7-F9A0-8A60EB08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0"/>
            <a:ext cx="4330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84B3B88A-71FE-8EBE-8209-F6A5730D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953000"/>
            <a:ext cx="54102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A4F7855-4411-A46D-18D5-7120C131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1"/>
            <a:ext cx="54102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D0AB0BC0-F0E4-73E2-5E08-5339EEA3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0"/>
            <a:ext cx="4330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4055952-F7B4-C72B-0536-91069BEB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95EFD3A0-F14E-2DF1-7DF5-801CD0AE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62288"/>
            <a:ext cx="701040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5EABC58F-036D-60DF-A2C3-7A1BD519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72390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AC1D0654-50DE-ACF5-6AE8-6F805AC5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"/>
            <a:ext cx="60198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8916F567-F819-44B9-AB05-6DB01285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1"/>
            <a:ext cx="51816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CE91F00-0005-E1C7-1DA6-4A6BB4BB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59F102AA-D829-C474-C409-81B89F4C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62288"/>
            <a:ext cx="701040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F03961E5-CCB8-16F0-4067-7B4600D2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7086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743B53B-E5C6-C8CB-C63C-5ADDF4FA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B0B5BF30-AE66-5C5F-8730-A0DD2454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62288"/>
            <a:ext cx="701040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D280590-093E-B67B-B882-F9CF2C69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"/>
            <a:ext cx="4281488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2D3E3E8-6362-71D3-1EB6-E27A1E74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1"/>
            <a:ext cx="91440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6CE6D271-7AC8-069A-BB18-C87CB4A5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5775"/>
            <a:ext cx="6324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8DDBE46-8006-D9C1-4380-45E1D845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5475288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DB340764-2E2D-D44A-2254-B2C529B75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648200"/>
            <a:ext cx="62484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FDB7189-DDFF-7F58-D556-7AD5F963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5775"/>
            <a:ext cx="6324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AE130957-EBB9-1F9C-020C-BB478374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5475288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8661BACE-6FE6-4B7C-FC90-19B9DE9F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34051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E130BF2-7960-F2B2-A1D3-13F518FA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1"/>
            <a:ext cx="5576888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81FAA4E3-A03A-598C-C93C-FC23877DA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3733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FFB1D046-57C0-6AEA-6F5C-E24AB797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34051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E495A7F5-2B5F-438C-29A6-D5C67615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1"/>
            <a:ext cx="5576888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28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4506BE7D-B78B-A2C6-7FEA-64A571A3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9776"/>
            <a:ext cx="762000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4AA28136-796D-DF1F-ABF9-400C5E4AE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83058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3BEDBDCA-0F6D-BDB3-14EC-E3DFD480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9776"/>
            <a:ext cx="762000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84E50B3B-9E72-2C01-3AF1-6ADE7F2D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191000"/>
            <a:ext cx="78486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EEDC9DE5-C6BE-188E-59BF-C81346F7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3F3BFE7A-058F-EC4B-9E99-31342631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60960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10C99149-C95D-4AD6-A815-B4161C4C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9776"/>
            <a:ext cx="762000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5AF88043-C19B-6F09-ADE1-509DAB64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71628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6F1883D-9F02-001F-8279-9C7C3413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5334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69293EAC-F38D-BDB9-12FF-3D55F4D2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34290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95759FF1-70FD-1397-FCF5-F33768C9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572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2889964A-20AC-39CF-E471-2FE2911C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71628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EE7FA96C-FA7D-5BC1-EA41-F2B728F3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5334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5B7FE92E-5D66-81D5-0287-AE92A0FC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00400"/>
            <a:ext cx="31242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065A7993-2490-7AE1-49AF-9A329389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71628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FFEFA8A8-DF9F-D942-2C51-7BAE7DCF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5334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C5584777-1E5F-CB40-F0BF-9D461BFE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62088"/>
            <a:ext cx="86106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7829456C-F7FE-8B39-EF6C-A25AFCB2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85344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C3A48A1E-5367-027E-2E3F-99357367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62088"/>
            <a:ext cx="86106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D3DAD664-365E-BCC7-589A-CC30144F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4064"/>
            <a:ext cx="86868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03F40433-92F6-ED66-9926-35FD56DE9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0"/>
            <a:ext cx="88392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5E745CC1-BCF0-920D-4B68-C6D34662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4064"/>
            <a:ext cx="86868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36A57CBC-E20A-6A53-9B3A-A295A4851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43400"/>
            <a:ext cx="2133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28AFE692-F2B4-3B7A-5DF9-2CAADE0B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4064"/>
            <a:ext cx="86868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C3E9C06E-6A0A-A9CC-5F8C-37495739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1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3BB91C8-947B-0411-8ED0-97EA5989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92576"/>
            <a:ext cx="8839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4DA2B34-3DC9-EF70-7697-3821A3E9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14A0EAA3-B698-DACC-8406-93561B5C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276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8E3F2747-2517-175F-B521-F729A419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423068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67BB72CF-44B8-BAFB-4405-D2C17541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434340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A21B7809-F26A-796E-3701-18FDB717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2400"/>
            <a:ext cx="62801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D5265A49-1076-9835-F35F-5633C4CD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4" y="228600"/>
            <a:ext cx="48228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0F9DF091-ACCA-CBC7-A946-481A101A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667000"/>
            <a:ext cx="60198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C7845E76-7995-F52F-97F3-3A061E08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4" y="228600"/>
            <a:ext cx="48228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603530D3-47CB-5450-6C1D-55EABFEA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62768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26843968-95E4-71B1-D3A4-7F5BC380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421064"/>
            <a:ext cx="7294563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445F4190-BC47-F5EF-4BA6-612472582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29200"/>
            <a:ext cx="7924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D6E9DBEC-0E96-E1C7-4807-5305F155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62768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35B42590-4357-5A6D-BCAA-C8FD8DC3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421064"/>
            <a:ext cx="7294563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44168585-FEB9-4340-40EA-3BD7FEFA4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62600"/>
            <a:ext cx="7543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A65A6B8F-8B02-B93B-537B-ABA17F10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62768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id="{1B1473A8-8290-F9CF-28B9-50F49BBE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421064"/>
            <a:ext cx="7294563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10F0553D-B5C9-449A-F94D-0904A89E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325"/>
            <a:ext cx="8763000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9B54566A-A495-1311-ECD3-EDF4182D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3200"/>
            <a:ext cx="85344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5D698DD6-014D-D253-F6DA-AA7283B8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325"/>
            <a:ext cx="8763000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0356F6E7-12D5-8A31-0AC8-1F6A324D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8610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66FF2D10-8A08-5BAB-6E0D-8AB16BCE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325"/>
            <a:ext cx="8763000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B15DE341-DBFB-CABF-7154-93A8D81A6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181600"/>
            <a:ext cx="8686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2ACC188-D591-5F4B-3DAF-7BD5568F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8F76A9BA-5627-9C39-4E83-63540AFF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791200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7505B3C3-8886-6435-CB31-F8FC6037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325"/>
            <a:ext cx="8763000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BFDC2A09-0F38-28F8-E2AF-BF705784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7275"/>
            <a:ext cx="88392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B12D58E8-BE1A-C6D3-BE79-1B7AFCA8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62400"/>
            <a:ext cx="73914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FC5B83B3-9E76-4A9F-FFD7-0C362B33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7275"/>
            <a:ext cx="88392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>
            <a:extLst>
              <a:ext uri="{FF2B5EF4-FFF2-40B4-BE49-F238E27FC236}">
                <a16:creationId xmlns:a16="http://schemas.microsoft.com/office/drawing/2014/main" id="{46CAD294-F2C3-3EF3-03AA-B1FB48AD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8534400" cy="45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07873B01-6767-0683-BC34-C54A1705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1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Figure 2.3-11: Change in relative displacement during deformation.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A0FFB2BA-66E3-2759-7482-FB143576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639"/>
            <a:ext cx="8382000" cy="6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FE3D33F6-9B57-7036-CDAB-E8DF2CBA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86106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AC003AD4-76BF-8AF9-0D1C-FD530184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639"/>
            <a:ext cx="8382000" cy="6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09B98113-A265-F403-8FD0-12FDCD4B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19600"/>
            <a:ext cx="4953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2F061806-9B35-1D49-4BAB-7E276453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639"/>
            <a:ext cx="8382000" cy="6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5ABED9EC-7427-B0DD-4DEF-6803F88D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913"/>
            <a:ext cx="84582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2DEC034B-89B4-6AB4-BD26-EDF1BBE2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78225"/>
            <a:ext cx="7162800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FDA5A07E-3FD7-5761-3FC9-C55391E7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7338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50F22B58-B535-1381-F882-596A3D39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76800"/>
            <a:ext cx="73914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61C6E835-6D6E-F868-9391-F0602A11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78225"/>
            <a:ext cx="7162800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5D1611CE-77C9-2A10-FEFF-06AF5C95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7338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F46FDF2-661F-2AB0-3DA7-3D80D29B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04173DD0-791B-1EF8-2F19-CB337DB1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8438"/>
            <a:ext cx="876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E3F348F4-CF11-3482-BE6F-A34FFA576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33800"/>
            <a:ext cx="8686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5FC5251-9C39-32D2-27CE-A7C8E6FE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8438"/>
            <a:ext cx="876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B559064F-3E28-3A52-D694-42B4252C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439"/>
            <a:ext cx="7086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6AFDBAB3-9CFE-AA67-B3EB-B68FEB57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72390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BF337886-46D2-B787-5C7A-00F8E5C2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439"/>
            <a:ext cx="7086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47E699C7-7ADF-1E9C-239F-36F36259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43400"/>
            <a:ext cx="72390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048EB85C-079E-6F73-15C1-7343AB57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439"/>
            <a:ext cx="7086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A388E40F-C29B-BEB9-6468-AB4A96B9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74688"/>
            <a:ext cx="7772400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C45BCEE9-BA2B-BA95-F5B6-85DBC34FB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59436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FEE500D4-64BC-ECAE-6F40-1C022AD9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74688"/>
            <a:ext cx="7772400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9AFA1021-2A5E-544B-424D-828993E8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86400"/>
            <a:ext cx="4495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E10D7ADD-3F32-FFA0-E1DD-BD2BA411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74688"/>
            <a:ext cx="7772400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635362E2-008F-C579-E9BF-783AE49D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1189"/>
            <a:ext cx="86106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1266E6BA-D5E0-1258-8247-CB09D4EE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4572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0AF77C64-ACBC-61A0-4012-9621685A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1189"/>
            <a:ext cx="86106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56F6F140-227B-6F3D-017C-DD77E55A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A65675ED-CACB-AB01-E4B1-3D7F8941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29000"/>
            <a:ext cx="5410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086F22A0-AF0F-0572-9E3E-370FE2DA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7676"/>
            <a:ext cx="8839200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DC3D40C4-9701-DAF5-CF08-87574A6E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48200"/>
            <a:ext cx="81534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E27A477F-37DB-8FEC-4A69-42EA3C95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7676"/>
            <a:ext cx="8839200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662C153F-210E-7F89-8528-1939F439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8026"/>
            <a:ext cx="85344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4164DA21-F386-39A6-8DB4-9E2A94BEF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3814"/>
            <a:ext cx="86868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C46B22B5-B601-A159-6595-C7DD0CA1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962400"/>
            <a:ext cx="86106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4B0B4A18-A5EB-ADAB-1D38-DAB311F6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3814"/>
            <a:ext cx="86868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78A517FB-12EB-D479-0967-A0C1B638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1"/>
            <a:ext cx="52578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B701BA4F-7041-EDFE-FC1A-54406C01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5514"/>
            <a:ext cx="5181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D7D93140-B8C0-348E-A897-A30A65AF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7639"/>
            <a:ext cx="8839200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9AF5EE11-F233-CB6E-E3AE-255112FB0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8763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4B92C647-75A9-8B95-7761-A6E3D861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7639"/>
            <a:ext cx="8839200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537E6B1-F28A-C1A4-A493-DAD1C729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1F71438D-CFEB-86DC-2C5B-F648916A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5943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139</Words>
  <Application>Microsoft Macintosh PowerPoint</Application>
  <PresentationFormat>Widescreen</PresentationFormat>
  <Paragraphs>24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2023-09-07T02:11:30Z</dcterms:created>
  <dcterms:modified xsi:type="dcterms:W3CDTF">2023-09-08T02:34:29Z</dcterms:modified>
</cp:coreProperties>
</file>