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1609" r:id="rId2"/>
    <p:sldId id="1655" r:id="rId3"/>
    <p:sldId id="1656" r:id="rId4"/>
    <p:sldId id="1657" r:id="rId5"/>
    <p:sldId id="1658" r:id="rId6"/>
    <p:sldId id="1659" r:id="rId7"/>
    <p:sldId id="1660" r:id="rId8"/>
    <p:sldId id="295" r:id="rId9"/>
    <p:sldId id="266" r:id="rId10"/>
    <p:sldId id="285" r:id="rId11"/>
    <p:sldId id="286" r:id="rId12"/>
    <p:sldId id="267" r:id="rId13"/>
    <p:sldId id="268" r:id="rId14"/>
    <p:sldId id="270" r:id="rId15"/>
    <p:sldId id="1638" r:id="rId16"/>
    <p:sldId id="1639" r:id="rId17"/>
    <p:sldId id="1640" r:id="rId18"/>
    <p:sldId id="1641" r:id="rId19"/>
    <p:sldId id="260" r:id="rId20"/>
    <p:sldId id="273" r:id="rId21"/>
    <p:sldId id="1642" r:id="rId22"/>
    <p:sldId id="16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712"/>
    <p:restoredTop sz="84634"/>
  </p:normalViewPr>
  <p:slideViewPr>
    <p:cSldViewPr snapToGrid="0">
      <p:cViewPr varScale="1">
        <p:scale>
          <a:sx n="119" d="100"/>
          <a:sy n="119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1:15-2:40 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Nov 16, 2023                                          Meeting 23</a:t>
            </a:r>
          </a:p>
        </p:txBody>
      </p:sp>
    </p:spTree>
    <p:extLst>
      <p:ext uri="{BB962C8B-B14F-4D97-AF65-F5344CB8AC3E}">
        <p14:creationId xmlns:p14="http://schemas.microsoft.com/office/powerpoint/2010/main" val="241705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9851863B-18E5-D399-BC0F-BCC7FD5F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464"/>
            <a:ext cx="8077200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3CB44ECE-4149-788C-DF7E-EEBE01D9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39913"/>
            <a:ext cx="7467600" cy="31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D315D0A-D6BE-CECD-5348-2E505C85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0"/>
            <a:ext cx="3992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515C39C-8536-BCF9-E828-758A2451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275"/>
            <a:ext cx="6858000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CFD30B7-2FFE-17C5-7451-E7131290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4763"/>
            <a:ext cx="74676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F158D7A-B712-947E-F81A-011F8B0F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351"/>
            <a:ext cx="79248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0C9EE34-A8C6-7460-A78F-001DD1A0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1150"/>
            <a:ext cx="9144000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B4D08A-701B-F3E6-41A5-2CA45A34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5825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A10C118-7646-24E2-73DB-7DE6532A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626"/>
            <a:ext cx="6858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825B224-0EDB-92C6-F7F8-E5EFA4E2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0"/>
            <a:ext cx="466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08EA6520-8BF8-2E90-B615-FF6E815E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242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D45B1BD-AD38-2470-4DC0-F5739E21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0"/>
            <a:ext cx="59309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2E35256A-AEDA-E1D2-AE69-BB05F04B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1"/>
            <a:ext cx="3276600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CFCB5A3A-F0BB-F7A4-04E1-90C4FFE8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45100"/>
            <a:ext cx="54102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5E3399FF-D8F1-CE84-BFCF-B21DCCA3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"/>
            <a:ext cx="56388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B28618A9-66FF-8D7F-A3D7-CDDA5320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926"/>
            <a:ext cx="8458200" cy="6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8235072-C04F-9D81-5C5C-A634149F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6829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D2D585E1-574B-4184-4606-C3C484B7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464"/>
            <a:ext cx="8077200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596D1D8-3D1E-BA05-0EB5-24EDE26E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39913"/>
            <a:ext cx="7467600" cy="31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4474CFE-A6FC-6772-96A5-5AC132A89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0"/>
            <a:ext cx="3992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ED75FA2-DBA3-4172-BC54-3FF82068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275"/>
            <a:ext cx="6858000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95791AF-000D-762B-495A-14E542D0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4763"/>
            <a:ext cx="74676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F8051026-86F6-3988-88FA-4FB7BC6F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90589"/>
            <a:ext cx="88392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F7A0EDC-6288-BCFC-7D92-8308CF59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0"/>
            <a:ext cx="59309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836B2E4C-A9BE-0938-71F5-C9570736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1"/>
            <a:ext cx="3276600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24932</TotalTime>
  <Words>69</Words>
  <Application>Microsoft Macintosh PowerPoint</Application>
  <PresentationFormat>Widescreen</PresentationFormat>
  <Paragraphs>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99</cp:revision>
  <dcterms:created xsi:type="dcterms:W3CDTF">2023-09-07T02:11:30Z</dcterms:created>
  <dcterms:modified xsi:type="dcterms:W3CDTF">2023-11-16T21:21:16Z</dcterms:modified>
</cp:coreProperties>
</file>