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609" r:id="rId2"/>
    <p:sldId id="287" r:id="rId3"/>
    <p:sldId id="256" r:id="rId4"/>
    <p:sldId id="288" r:id="rId5"/>
    <p:sldId id="258" r:id="rId6"/>
    <p:sldId id="259" r:id="rId7"/>
    <p:sldId id="280" r:id="rId8"/>
    <p:sldId id="261" r:id="rId9"/>
    <p:sldId id="262" r:id="rId10"/>
    <p:sldId id="281" r:id="rId11"/>
    <p:sldId id="289" r:id="rId12"/>
    <p:sldId id="290" r:id="rId13"/>
    <p:sldId id="291" r:id="rId14"/>
    <p:sldId id="292" r:id="rId15"/>
    <p:sldId id="282" r:id="rId16"/>
    <p:sldId id="293" r:id="rId17"/>
    <p:sldId id="283" r:id="rId18"/>
    <p:sldId id="294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2"/>
    <p:restoredTop sz="84626"/>
  </p:normalViewPr>
  <p:slideViewPr>
    <p:cSldViewPr snapToGrid="0">
      <p:cViewPr varScale="1">
        <p:scale>
          <a:sx n="107" d="100"/>
          <a:sy n="107" d="100"/>
        </p:scale>
        <p:origin x="1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1:15-2:40 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Nov 14, 2023                                          Meeting 22</a:t>
            </a:r>
          </a:p>
        </p:txBody>
      </p:sp>
    </p:spTree>
    <p:extLst>
      <p:ext uri="{BB962C8B-B14F-4D97-AF65-F5344CB8AC3E}">
        <p14:creationId xmlns:p14="http://schemas.microsoft.com/office/powerpoint/2010/main" val="241705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06C6226F-9C61-834A-0BFF-17D11E9C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7450"/>
            <a:ext cx="91440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BBFC6F5B-9FD3-E769-CE44-C68A3C8A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52800"/>
            <a:ext cx="91440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F083B856-F163-260F-8E28-2030299E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7450"/>
            <a:ext cx="91440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9C3683A9-79EF-8453-71D7-E4906F807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7696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3353348-55B2-16F9-513B-1715CB33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7450"/>
            <a:ext cx="91440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EDABEA69-2857-BE60-55E2-3DF6F446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00600"/>
            <a:ext cx="8077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11E2358-93E0-6687-13F8-DF2BD906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7450"/>
            <a:ext cx="91440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99BAEEDE-C9ED-7CA6-33D7-AAA036FE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1600"/>
            <a:ext cx="457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2559C62-124D-F654-72D1-DBC0188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7450"/>
            <a:ext cx="91440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1BBA4382-FD80-7817-98E1-E84EBF52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"/>
            <a:ext cx="8686800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BCA5157E-CD35-53EE-C7E6-ED2AFAEA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0"/>
            <a:ext cx="61722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4F48448D-6632-619B-F12E-E8800C09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"/>
            <a:ext cx="8686800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3D022C8-392A-5CD6-E4D9-9BC02375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2000"/>
            <a:ext cx="9144000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FC3837F7-F793-F8E0-3A69-DD0F607A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1AE5E15-8760-B5F9-0409-58746267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2000"/>
            <a:ext cx="9144000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FAC29A6-BF84-7FE4-C964-14055F87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0"/>
            <a:ext cx="4251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C3E9E394-A998-CE6A-052E-48154D1E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0"/>
            <a:ext cx="9144000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9E57A703-0FA6-E57F-02C2-BB2E190D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2" y="2963864"/>
            <a:ext cx="6096000" cy="38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CB4312-5117-C651-8715-3076BF53F591}"/>
              </a:ext>
            </a:extLst>
          </p:cNvPr>
          <p:cNvSpPr txBox="1"/>
          <p:nvPr/>
        </p:nvSpPr>
        <p:spPr>
          <a:xfrm>
            <a:off x="0" y="59379"/>
            <a:ext cx="1087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Papyrus" panose="020B0602040200020303" pitchFamily="34" charset="77"/>
              </a:rPr>
              <a:t>Waveform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E4200-DE15-D0BB-B466-53C284DABBF2}"/>
              </a:ext>
            </a:extLst>
          </p:cNvPr>
          <p:cNvSpPr txBox="1"/>
          <p:nvPr/>
        </p:nvSpPr>
        <p:spPr>
          <a:xfrm>
            <a:off x="5070765" y="4215738"/>
            <a:ext cx="6970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</a:rPr>
              <a:t>Oftentimes easier to work in frequency (Fourier) domain where convolution is accomplished by multiplication (much easier and faster [with FFT] than doing in time domain)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9C466-DE6C-B7CC-DF9A-B543E5E2A454}"/>
              </a:ext>
            </a:extLst>
          </p:cNvPr>
          <p:cNvSpPr txBox="1"/>
          <p:nvPr/>
        </p:nvSpPr>
        <p:spPr>
          <a:xfrm>
            <a:off x="8701644" y="709988"/>
            <a:ext cx="36130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</a:rPr>
              <a:t>Signal is composed of components combined by a series of convolutions.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64289-6D59-DDF1-D2DC-B6DF8CE7DB4A}"/>
              </a:ext>
            </a:extLst>
          </p:cNvPr>
          <p:cNvSpPr txBox="1"/>
          <p:nvPr/>
        </p:nvSpPr>
        <p:spPr>
          <a:xfrm>
            <a:off x="3056907" y="4572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=e(t)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CCBC0-57C8-E057-C319-54780605DED6}"/>
              </a:ext>
            </a:extLst>
          </p:cNvPr>
          <p:cNvSpPr txBox="1"/>
          <p:nvPr/>
        </p:nvSpPr>
        <p:spPr>
          <a:xfrm>
            <a:off x="2704600" y="762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=Atten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A550500-C15C-E05C-C592-2D51D704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313"/>
            <a:ext cx="8763000" cy="66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DB0DDF3-FE4E-7EF7-55A5-6F4909DF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2475"/>
            <a:ext cx="84582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E4D5512-9F73-C1EC-48C8-8B608552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6" y="0"/>
            <a:ext cx="5032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C48B05D-B29B-5CF7-C2B7-08E11A53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1"/>
            <a:ext cx="3810000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Line 6">
            <a:extLst>
              <a:ext uri="{FF2B5EF4-FFF2-40B4-BE49-F238E27FC236}">
                <a16:creationId xmlns:a16="http://schemas.microsoft.com/office/drawing/2014/main" id="{81F16970-6706-BD87-869B-26527FA2A4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14A4A84-23AC-40D4-1A4B-CC390448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3530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49174F67-E948-BFDC-5E90-DD1F4E48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"/>
            <a:ext cx="5943600" cy="57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461D519-8A9A-58FB-647E-4AD77E8F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13"/>
            <a:ext cx="7010400" cy="67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60AD5A7-18B7-407D-6531-68FBCECE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9651"/>
            <a:ext cx="914400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AD82101C-B841-5AED-9791-8A8A8105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27275"/>
            <a:ext cx="86106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8237D71-F656-ED9D-911E-9402683F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544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0D09A739-2D9E-2CA3-2BA7-0F67CB27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4764"/>
            <a:ext cx="3962400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E2BA6EC-84D1-EF40-9DF1-2640943D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0"/>
            <a:ext cx="5576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24818</TotalTime>
  <Words>122</Words>
  <Application>Microsoft Macintosh PowerPoint</Application>
  <PresentationFormat>Widescreen</PresentationFormat>
  <Paragraphs>17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97</cp:revision>
  <dcterms:created xsi:type="dcterms:W3CDTF">2023-09-07T02:11:30Z</dcterms:created>
  <dcterms:modified xsi:type="dcterms:W3CDTF">2023-11-16T17:07:37Z</dcterms:modified>
</cp:coreProperties>
</file>