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1609" r:id="rId2"/>
    <p:sldId id="1581" r:id="rId3"/>
    <p:sldId id="1582" r:id="rId4"/>
    <p:sldId id="1583" r:id="rId5"/>
    <p:sldId id="260" r:id="rId6"/>
    <p:sldId id="1588" r:id="rId7"/>
    <p:sldId id="1589" r:id="rId8"/>
    <p:sldId id="1594" r:id="rId9"/>
    <p:sldId id="263" r:id="rId10"/>
    <p:sldId id="342" r:id="rId11"/>
    <p:sldId id="1595" r:id="rId12"/>
    <p:sldId id="337" r:id="rId13"/>
    <p:sldId id="338" r:id="rId14"/>
    <p:sldId id="340" r:id="rId15"/>
    <p:sldId id="1627" r:id="rId16"/>
    <p:sldId id="339" r:id="rId17"/>
    <p:sldId id="1596" r:id="rId18"/>
    <p:sldId id="1597" r:id="rId19"/>
    <p:sldId id="1598" r:id="rId20"/>
    <p:sldId id="1599" r:id="rId21"/>
    <p:sldId id="1600" r:id="rId22"/>
    <p:sldId id="1601" r:id="rId23"/>
    <p:sldId id="1602" r:id="rId24"/>
    <p:sldId id="16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8"/>
    <p:restoredTop sz="84626"/>
  </p:normalViewPr>
  <p:slideViewPr>
    <p:cSldViewPr snapToGrid="0">
      <p:cViewPr varScale="1">
        <p:scale>
          <a:sx n="107" d="100"/>
          <a:sy n="107" d="100"/>
        </p:scale>
        <p:origin x="1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E6A43B-567D-249F-E2D0-0A8182C4F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328C5-80BE-E742-8365-CD0CE11D2CA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41E0A70-92C6-1146-CE88-2D3EFB8E8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384A67F-2BD5-6140-DAB5-3B88ED496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Don’t go into depth – (assigned as a homework problem)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1:15-2:40 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Oct 24, 2023                                          Meeting 16</a:t>
            </a:r>
          </a:p>
        </p:txBody>
      </p:sp>
    </p:spTree>
    <p:extLst>
      <p:ext uri="{BB962C8B-B14F-4D97-AF65-F5344CB8AC3E}">
        <p14:creationId xmlns:p14="http://schemas.microsoft.com/office/powerpoint/2010/main" val="241705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>
            <a:extLst>
              <a:ext uri="{FF2B5EF4-FFF2-40B4-BE49-F238E27FC236}">
                <a16:creationId xmlns:a16="http://schemas.microsoft.com/office/drawing/2014/main" id="{FB53AEC0-7B94-6391-5DA3-14A68097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750"/>
            <a:ext cx="83820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EB80D7A-8E89-4A7B-BBD1-242832B1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4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BC8A80D6-6B1D-C95B-0864-C7F4763A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6"/>
            <a:ext cx="88392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79C33D13-0FB0-F522-942D-DA4C5B75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C278AC19-0911-5FE1-F29F-A0EC5431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40157748-8FEE-DDD8-7381-155581B6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0"/>
            <a:ext cx="1063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9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FA74A94A-F4CE-67E2-C8BD-95F63E4C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64"/>
            <a:ext cx="6858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FB288A8-A88A-C709-8BE7-E37B0DC1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0"/>
            <a:ext cx="616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26DFE41-11D3-E293-7DE0-BD6DF63D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0"/>
            <a:ext cx="620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BAC827F-2BBC-9EE3-B9EA-E6035278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682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6AA5CD9-2698-43F6-1FFC-558B45D6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0"/>
            <a:ext cx="62103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6D84FB13-2862-0581-8F4B-71E74FCA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9" y="0"/>
            <a:ext cx="288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397B65B-141D-F819-FDAD-15D39950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8" y="0"/>
            <a:ext cx="288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598DF-80F7-3AEA-0A50-9E8660A7D3C6}"/>
              </a:ext>
            </a:extLst>
          </p:cNvPr>
          <p:cNvSpPr txBox="1"/>
          <p:nvPr/>
        </p:nvSpPr>
        <p:spPr>
          <a:xfrm>
            <a:off x="3728851" y="380009"/>
            <a:ext cx="8787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=p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=p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=p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=p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0C053-43EE-8D62-A924-1EF16745D89E}"/>
              </a:ext>
            </a:extLst>
          </p:cNvPr>
          <p:cNvSpPr txBox="1"/>
          <p:nvPr/>
        </p:nvSpPr>
        <p:spPr>
          <a:xfrm rot="5400000">
            <a:off x="3883230" y="364572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D3F2C-F131-0B8B-F9D6-65DBFE70A76A}"/>
              </a:ext>
            </a:extLst>
          </p:cNvPr>
          <p:cNvSpPr txBox="1"/>
          <p:nvPr/>
        </p:nvSpPr>
        <p:spPr>
          <a:xfrm rot="5400000">
            <a:off x="3893127" y="23849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01ED4-3C46-9E9D-F5D8-0000C0EDCBE4}"/>
              </a:ext>
            </a:extLst>
          </p:cNvPr>
          <p:cNvSpPr txBox="1"/>
          <p:nvPr/>
        </p:nvSpPr>
        <p:spPr>
          <a:xfrm rot="5400000">
            <a:off x="3903023" y="108857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5B191BF-D23C-709A-BC76-8BE78F4C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0"/>
            <a:ext cx="3656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3C7D126-C7EF-7DEF-BEB4-082F69C8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70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DF076D3-3AB1-DD44-C2AB-C863789D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5164"/>
            <a:ext cx="914400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17C9E74-3F8F-10A4-0220-ACFD550A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36800"/>
            <a:ext cx="91440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4EA1E6D-6056-E5E5-4836-F77B05B6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4792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B55365-12FF-9113-8B40-AD01291B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7010400" cy="5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847D3790-91AE-2519-1621-F0B24B7F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0"/>
            <a:ext cx="36052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E30E1F8-E17F-A9FC-6A4E-11962ED9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4" y="0"/>
            <a:ext cx="622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817AE346-5709-1558-7B3A-BBAB0B75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62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FEBE3EE-943D-C098-B213-988F719F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0"/>
            <a:ext cx="571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E31C596E-A3B5-4E27-BB97-F51C5DFD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7692C579-18ED-6B54-2BC0-BD554304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3557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2D05E4D-8449-C5CC-C28A-9AC07F85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5621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3DFA35E0-5420-0D2D-17E3-223D48FE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289"/>
            <a:ext cx="91440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5AE0814-7A73-F595-110C-B253F7E0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4288"/>
            <a:ext cx="7772400" cy="68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16650</TotalTime>
  <Words>93</Words>
  <Application>Microsoft Macintosh PowerPoint</Application>
  <PresentationFormat>Widescreen</PresentationFormat>
  <Paragraphs>28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58</cp:revision>
  <dcterms:created xsi:type="dcterms:W3CDTF">2023-09-07T02:11:30Z</dcterms:created>
  <dcterms:modified xsi:type="dcterms:W3CDTF">2023-10-24T21:21:15Z</dcterms:modified>
</cp:coreProperties>
</file>