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1492" r:id="rId2"/>
    <p:sldId id="1555" r:id="rId3"/>
    <p:sldId id="1556" r:id="rId4"/>
    <p:sldId id="1557" r:id="rId5"/>
    <p:sldId id="1558" r:id="rId6"/>
    <p:sldId id="1559" r:id="rId7"/>
    <p:sldId id="280" r:id="rId8"/>
    <p:sldId id="281" r:id="rId9"/>
    <p:sldId id="282" r:id="rId10"/>
    <p:sldId id="283" r:id="rId11"/>
    <p:sldId id="284" r:id="rId12"/>
    <p:sldId id="1560" r:id="rId13"/>
    <p:sldId id="1561" r:id="rId14"/>
    <p:sldId id="285" r:id="rId15"/>
    <p:sldId id="1562" r:id="rId16"/>
    <p:sldId id="287" r:id="rId17"/>
    <p:sldId id="15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84647"/>
  </p:normalViewPr>
  <p:slideViewPr>
    <p:cSldViewPr snapToGrid="0">
      <p:cViewPr varScale="1">
        <p:scale>
          <a:sx n="104" d="100"/>
          <a:sy n="104" d="100"/>
        </p:scale>
        <p:origin x="232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EEBD-AFE1-8B4B-96E5-C1AEE5E8E983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DDC3-A750-4747-9E66-9FF97804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B110-DDA6-1EE3-5B8E-C1827AA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86F3-E606-5392-FB7B-8256C836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A581-9C1F-A962-67DF-1CD2D99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3188-07F9-98DA-485A-DF5B500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6FF8-A318-D1C3-0C02-29AFA23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6CA-88A7-41BF-1D70-2C5553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6DD8-8A28-3665-7DA2-C7F15605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D617-566B-E345-1811-251869E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8042-0006-23BE-16A2-6ABF065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0FE5-4885-E802-9C9F-5C31277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8D25-F5E6-B294-6608-4B75D61CF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75A86-CDD6-6FFD-8314-1A85994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8C18-B1CB-465C-4D86-89591D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B64-2F30-1C8F-C81E-BA6E52CE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91E-64F8-3619-8BC0-EBFAE4B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7DA-FF90-928B-6F35-AB058324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A45-B0C8-5AB1-43E0-CD89846C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6482-73CB-39D7-1B00-77D0602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BB3-FC3B-EB09-1437-F598B3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DFDF-AD15-2F94-897D-432059B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084D-37DC-9980-A039-5E778C5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6616-EA83-02AA-240A-F6495D6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C531-03EB-FC25-D83F-084D641C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ABB40-A282-310A-34A1-59BFCE28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A21-614D-596F-02E9-07BCFAB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6D4-F1AD-A801-E6D3-E946737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B31A-4D09-5539-9C6E-0A760BE6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8FDC-26EF-1084-B54F-125EF987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D24F-C729-C62B-BA7A-E51CE5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536-2F6E-830D-6174-AD203076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849B6-3FDE-0F99-79B5-3F56BA4A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08B-EF2C-E1E1-41FE-EA98F559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F4E-6C95-3F6C-7189-C3B8852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5ED-511B-8393-C67D-D9F2BDC9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9181-0995-311E-9325-F9C67335E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1C1AD-E820-6190-1FA0-A7F5E490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AB9C5-DC2D-5386-FFE3-07DF67A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1CEA-D5E3-B847-5E3F-5EF5865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A3F5-73D8-EE9A-88DE-6C07E81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78A9-CEB7-C223-A2B6-02D5A260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774D-0B2A-4897-3977-07EF38F2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F66-8CCC-2CE0-98DD-25929B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B1D4-E9CF-20C1-5D40-CF59244E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2836-DB91-4B8E-6DAF-A32B59F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CD3-018B-F0C8-9825-6E392BDA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250B-E392-53E7-9E21-DDEF59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4EF6-AE43-7602-7982-281ABEC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2F9-C64B-50DE-85DD-96BDAEE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C34E-1A28-322C-F0CE-E5E14A02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A282-E535-9F63-A002-2B94F2EF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6B6-814B-2B15-7587-32BCCC4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E306-5DE0-220B-9C7E-27F42D4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803-83B0-F0F5-6041-B1D41B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E364E-D412-BB26-F88B-7280BA2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6655-4872-F946-BA0C-EA7AE93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E9F95-959B-7CA4-F828-C3B2C8B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AD2C7-17F6-6F0E-3D6F-0B8FC9F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51F-46F0-0CED-1D99-F65F494E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B5AD-7B7A-0C4F-A817-249F7EAA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A591-80B9-C71A-23A1-982DB32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0630-E885-5D98-D506-4E152424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3D29-E9EA-7249-9D8D-6629EE8E0B1A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1914-245A-35CD-C0F5-911AE4960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E762-096E-D00A-D886-56569616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1:00-2:25pm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endParaRPr lang="en-US" altLang="en-US" sz="3200" b="1" dirty="0">
              <a:latin typeface="Papyrus" panose="020B0602040200020303" pitchFamily="34" charset="77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Tue., Oct 10, 2023                                          </a:t>
            </a:r>
            <a:r>
              <a:rPr lang="en-US" altLang="en-US" sz="3200" b="1">
                <a:latin typeface="Papyrus" panose="020B0602040200020303" pitchFamily="34" charset="77"/>
                <a:cs typeface="Arial" panose="020B0604020202020204" pitchFamily="34" charset="0"/>
              </a:rPr>
              <a:t>Meeting 13</a:t>
            </a:r>
            <a:endParaRPr lang="en-US" altLang="en-US" sz="3200" b="1" dirty="0">
              <a:latin typeface="Papyrus" panose="020B0602040200020303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2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AE20FB8A-4D3D-5BEF-367E-9FA590FA2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0700"/>
            <a:ext cx="9144000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57DF8F41-A81E-0694-D32B-8B671CC84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84289"/>
            <a:ext cx="822960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7C9694B7-22A5-F0C5-92F7-1F96E086C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6" y="0"/>
            <a:ext cx="4867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>
            <a:extLst>
              <a:ext uri="{FF2B5EF4-FFF2-40B4-BE49-F238E27FC236}">
                <a16:creationId xmlns:a16="http://schemas.microsoft.com/office/drawing/2014/main" id="{97A9AFA2-FFCF-3A03-7AD0-C2FA50F01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70363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83C99FA7-FAA1-989F-1797-81F9D700C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1725"/>
            <a:ext cx="9144000" cy="46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203661B-8480-2559-EC47-35FAD104D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4239"/>
            <a:ext cx="9144000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836D65A-F1DC-7D4F-92DB-189705FD7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1039"/>
            <a:ext cx="914400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C2C628D7-E60B-F2AC-1E8C-039C5A938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0"/>
            <a:ext cx="6230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384A503-3DD6-4552-4C04-B395C7796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6264"/>
            <a:ext cx="91440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9EB0937A-4CDD-A1D0-7794-4E04FE3B8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3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5B1B0378-27C1-A7E7-E25A-BD3B723A9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" y="3870326"/>
            <a:ext cx="8382000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7518CAE2-503E-A724-7BCF-F03B447AA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2" y="1960775"/>
            <a:ext cx="3240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2CFB90-C0DB-1D4F-584B-D01E7264DDD6}"/>
              </a:ext>
            </a:extLst>
          </p:cNvPr>
          <p:cNvSpPr/>
          <p:nvPr/>
        </p:nvSpPr>
        <p:spPr>
          <a:xfrm>
            <a:off x="8946037" y="4421171"/>
            <a:ext cx="3421930" cy="437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89957814-09B6-94D6-B824-84254F8A2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3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653FF6C8-4E3A-E328-4499-EFE220B10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2" y="1960775"/>
            <a:ext cx="3240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>
            <a:extLst>
              <a:ext uri="{FF2B5EF4-FFF2-40B4-BE49-F238E27FC236}">
                <a16:creationId xmlns:a16="http://schemas.microsoft.com/office/drawing/2014/main" id="{E0C5312A-BAF5-92B7-80AD-286958ADE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8" y="3946525"/>
            <a:ext cx="8458200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B164EB-1E5B-7E9D-AEDB-9F9A6AF8B200}"/>
              </a:ext>
            </a:extLst>
          </p:cNvPr>
          <p:cNvSpPr/>
          <p:nvPr/>
        </p:nvSpPr>
        <p:spPr>
          <a:xfrm>
            <a:off x="8946037" y="4421171"/>
            <a:ext cx="3421930" cy="437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AA3B466F-F961-7746-8C46-186B2126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505F3F74-17CF-3F88-EBD2-C7D66713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51314"/>
            <a:ext cx="9144000" cy="2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D0DED4-6F96-C6B8-286A-585A6F0BE8AF}"/>
              </a:ext>
            </a:extLst>
          </p:cNvPr>
          <p:cNvSpPr txBox="1"/>
          <p:nvPr/>
        </p:nvSpPr>
        <p:spPr>
          <a:xfrm>
            <a:off x="654908" y="741405"/>
            <a:ext cx="51404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 between the travel time curve T(x) and the line tangential to a point on it, which has a slope, or slowness p, and a time axis intercept.</a:t>
            </a:r>
          </a:p>
          <a:p>
            <a:endParaRPr lang="en-US" dirty="0"/>
          </a:p>
          <a:p>
            <a:r>
              <a:rPr lang="en-US" dirty="0"/>
              <a:t>In general tau and p differ for </a:t>
            </a:r>
            <a:r>
              <a:rPr lang="en-US" dirty="0" err="1"/>
              <a:t>differeent</a:t>
            </a:r>
            <a:r>
              <a:rPr lang="en-US" dirty="0"/>
              <a:t> points on the travel time curve, so we can describe the curve by  T and x, or tau and p.</a:t>
            </a:r>
          </a:p>
          <a:p>
            <a:endParaRPr lang="en-US" dirty="0"/>
          </a:p>
          <a:p>
            <a:r>
              <a:rPr lang="en-US" dirty="0"/>
              <a:t>Tau p is called the intercept slowness representation.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EA1D0B26-84AF-35A9-3193-152F94B66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84" y="0"/>
            <a:ext cx="75438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84D4D412-A2D6-2E15-58BB-3EBB2853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91064"/>
            <a:ext cx="4038600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171895-0D7C-B2DD-7001-04D38B11771D}"/>
              </a:ext>
            </a:extLst>
          </p:cNvPr>
          <p:cNvSpPr txBox="1"/>
          <p:nvPr/>
        </p:nvSpPr>
        <p:spPr>
          <a:xfrm>
            <a:off x="197709" y="506627"/>
            <a:ext cx="4238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Travel time curves for T(x) for a layer over a half space and their representation in the tau p plane. Each point on the T(x) </a:t>
            </a:r>
            <a:r>
              <a:rPr lang="en-US" dirty="0" err="1"/>
              <a:t>crve</a:t>
            </a:r>
            <a:r>
              <a:rPr lang="en-US" dirty="0"/>
              <a:t> has a slope (ray parameter) p and intercept. The linear travel time curves for the direct an head waves each map into a point (square and circle) in the tau p plane. The hyperbolic travel time curve for the reflection maps into an ellipse in the tau p plane. Note how an </a:t>
            </a:r>
            <a:r>
              <a:rPr lang="en-US" dirty="0" err="1"/>
              <a:t>arbritay</a:t>
            </a:r>
            <a:r>
              <a:rPr lang="en-US" dirty="0"/>
              <a:t> point on the reflections travel time curve, marked by the diamond, maps into the other 2 curves.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0A2516BD-A128-EFCD-1AED-672FFFCC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88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59D74807-DB79-1A60-47A8-A0501FB1C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0"/>
            <a:ext cx="4522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A7E4E9A8-BB0F-406B-DF8F-D13BE9335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"/>
            <a:ext cx="74676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4E0498A1-D586-7359-E449-FF35B70F4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0638"/>
            <a:ext cx="9144000" cy="69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9402</TotalTime>
  <Words>255</Words>
  <Application>Microsoft Macintosh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Papyrus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33</cp:revision>
  <dcterms:created xsi:type="dcterms:W3CDTF">2023-09-07T02:11:30Z</dcterms:created>
  <dcterms:modified xsi:type="dcterms:W3CDTF">2023-10-10T19:47:06Z</dcterms:modified>
</cp:coreProperties>
</file>