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1492" r:id="rId2"/>
    <p:sldId id="1542" r:id="rId3"/>
    <p:sldId id="280" r:id="rId4"/>
    <p:sldId id="1543" r:id="rId5"/>
    <p:sldId id="1544" r:id="rId6"/>
    <p:sldId id="1545" r:id="rId7"/>
    <p:sldId id="1546" r:id="rId8"/>
    <p:sldId id="15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4647"/>
  </p:normalViewPr>
  <p:slideViewPr>
    <p:cSldViewPr snapToGrid="0">
      <p:cViewPr varScale="1">
        <p:scale>
          <a:sx n="136" d="100"/>
          <a:sy n="136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Oct 3, 2023                                          Meeting 11</a:t>
            </a: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BF01DB09-924D-B111-0CAA-1E44EC0C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6697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2E76BE6-D887-4DF1-57B7-92BD6B58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2B77AE84-6637-4987-6C54-EBF09ABD3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"/>
            <a:ext cx="71628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13E51ADF-B72F-30DC-6AA4-C448214D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0"/>
            <a:ext cx="4348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091075C9-F19B-B6E0-D8B0-A812611F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5875"/>
            <a:ext cx="8839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53420F25-CE8C-695B-963E-88B289170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1" y="0"/>
            <a:ext cx="481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B8289AAF-E2EF-B278-B674-C8666EC8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3738"/>
            <a:ext cx="9144000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9053</TotalTime>
  <Words>67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dcterms:created xsi:type="dcterms:W3CDTF">2023-09-07T02:11:30Z</dcterms:created>
  <dcterms:modified xsi:type="dcterms:W3CDTF">2023-10-04T04:47:59Z</dcterms:modified>
</cp:coreProperties>
</file>