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59" r:id="rId6"/>
    <p:sldId id="261" r:id="rId7"/>
    <p:sldId id="267" r:id="rId8"/>
    <p:sldId id="268" r:id="rId9"/>
    <p:sldId id="264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04" y="-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3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2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3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4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7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9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4ADA-62C9-5B4C-BC59-E223709EA99B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88EE-9215-724D-848A-EB69A769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2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8522" y="69573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Triple junctions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93800"/>
            <a:ext cx="8915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82" y="0"/>
            <a:ext cx="37478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261" y="408609"/>
            <a:ext cx="3366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“stable” they can provide a long</a:t>
            </a:r>
          </a:p>
          <a:p>
            <a:r>
              <a:rPr lang="en-US" dirty="0" smtClean="0"/>
              <a:t>History of plate 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5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5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51" y="0"/>
            <a:ext cx="6802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8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8" y="1003300"/>
            <a:ext cx="5765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1600"/>
            <a:ext cx="65532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4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019774" cy="6227039"/>
          </a:xfrm>
          <a:prstGeom prst="rect">
            <a:avLst/>
          </a:prstGeom>
        </p:spPr>
      </p:pic>
      <p:pic>
        <p:nvPicPr>
          <p:cNvPr id="3" name="Picture 2" descr="pt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6" y="5410392"/>
            <a:ext cx="3136348" cy="8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5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13" y="90004"/>
            <a:ext cx="5396551" cy="46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6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912" y="228600"/>
            <a:ext cx="6629400" cy="638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043" y="419652"/>
            <a:ext cx="1601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 insight</a:t>
            </a:r>
          </a:p>
          <a:p>
            <a:r>
              <a:rPr lang="en-US" dirty="0"/>
              <a:t>i</a:t>
            </a:r>
            <a:r>
              <a:rPr lang="en-US" dirty="0" smtClean="0"/>
              <a:t>nto prior plate</a:t>
            </a:r>
          </a:p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043" y="419652"/>
            <a:ext cx="1601445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8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J!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200"/>
            <a:ext cx="9144000" cy="3146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8087" y="342348"/>
            <a:ext cx="548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Movement </a:t>
            </a:r>
            <a:r>
              <a:rPr lang="en-US" dirty="0" smtClean="0"/>
              <a:t>of a </a:t>
            </a:r>
            <a:r>
              <a:rPr lang="en-US" dirty="0"/>
              <a:t>TJ can </a:t>
            </a:r>
            <a:r>
              <a:rPr lang="en-US" dirty="0" smtClean="0"/>
              <a:t>change the type </a:t>
            </a:r>
            <a:r>
              <a:rPr lang="en-US" dirty="0"/>
              <a:t>of </a:t>
            </a:r>
            <a:r>
              <a:rPr lang="en-US" dirty="0" smtClean="0"/>
              <a:t>plate boundary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0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0"/>
            <a:ext cx="57919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78" y="519043"/>
            <a:ext cx="149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Mendocino TJ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78" y="1645478"/>
            <a:ext cx="196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unstable TJ</a:t>
            </a:r>
          </a:p>
          <a:p>
            <a:r>
              <a:rPr lang="en-US" dirty="0"/>
              <a:t>c</a:t>
            </a:r>
            <a:r>
              <a:rPr lang="en-US" dirty="0" smtClean="0"/>
              <a:t>an produce a</a:t>
            </a:r>
          </a:p>
          <a:p>
            <a:r>
              <a:rPr lang="en-US" dirty="0"/>
              <a:t>t</a:t>
            </a:r>
            <a:r>
              <a:rPr lang="en-US" dirty="0" smtClean="0"/>
              <a:t>ectonic nightmare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0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43</Words>
  <Application>Microsoft Macintosh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Powell</dc:creator>
  <cp:lastModifiedBy>Chris Powell</cp:lastModifiedBy>
  <cp:revision>6</cp:revision>
  <dcterms:created xsi:type="dcterms:W3CDTF">2016-08-26T20:18:48Z</dcterms:created>
  <dcterms:modified xsi:type="dcterms:W3CDTF">2016-08-30T17:35:14Z</dcterms:modified>
</cp:coreProperties>
</file>