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44" d="100"/>
          <a:sy n="144" d="100"/>
        </p:scale>
        <p:origin x="-104" y="-5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8D713-2678-9543-BDC2-AAE07421DDA7}" type="datetimeFigureOut">
              <a:rPr lang="en-US" smtClean="0"/>
              <a:t>11/7/16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BC57C-F426-F340-BB8D-70F14D96A0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363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8D713-2678-9543-BDC2-AAE07421DDA7}" type="datetimeFigureOut">
              <a:rPr lang="en-US" smtClean="0"/>
              <a:t>11/7/16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BC57C-F426-F340-BB8D-70F14D96A0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178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8D713-2678-9543-BDC2-AAE07421DDA7}" type="datetimeFigureOut">
              <a:rPr lang="en-US" smtClean="0"/>
              <a:t>11/7/16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BC57C-F426-F340-BB8D-70F14D96A0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84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8D713-2678-9543-BDC2-AAE07421DDA7}" type="datetimeFigureOut">
              <a:rPr lang="en-US" smtClean="0"/>
              <a:t>11/7/16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BC57C-F426-F340-BB8D-70F14D96A0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866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8D713-2678-9543-BDC2-AAE07421DDA7}" type="datetimeFigureOut">
              <a:rPr lang="en-US" smtClean="0"/>
              <a:t>11/7/16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BC57C-F426-F340-BB8D-70F14D96A0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521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8D713-2678-9543-BDC2-AAE07421DDA7}" type="datetimeFigureOut">
              <a:rPr lang="en-US" smtClean="0"/>
              <a:t>11/7/16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BC57C-F426-F340-BB8D-70F14D96A0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531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8D713-2678-9543-BDC2-AAE07421DDA7}" type="datetimeFigureOut">
              <a:rPr lang="en-US" smtClean="0"/>
              <a:t>11/7/16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BC57C-F426-F340-BB8D-70F14D96A0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476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8D713-2678-9543-BDC2-AAE07421DDA7}" type="datetimeFigureOut">
              <a:rPr lang="en-US" smtClean="0"/>
              <a:t>11/7/16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BC57C-F426-F340-BB8D-70F14D96A0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085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8D713-2678-9543-BDC2-AAE07421DDA7}" type="datetimeFigureOut">
              <a:rPr lang="en-US" smtClean="0"/>
              <a:t>11/7/16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BC57C-F426-F340-BB8D-70F14D96A0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023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8D713-2678-9543-BDC2-AAE07421DDA7}" type="datetimeFigureOut">
              <a:rPr lang="en-US" smtClean="0"/>
              <a:t>11/7/16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BC57C-F426-F340-BB8D-70F14D96A0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098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8D713-2678-9543-BDC2-AAE07421DDA7}" type="datetimeFigureOut">
              <a:rPr lang="en-US" smtClean="0"/>
              <a:t>11/7/16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BC57C-F426-F340-BB8D-70F14D96A0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528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68D713-2678-9543-BDC2-AAE07421DDA7}" type="datetimeFigureOut">
              <a:rPr lang="en-US" smtClean="0"/>
              <a:t>11/7/16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BBC57C-F426-F340-BB8D-70F14D96A0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162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tif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tif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tif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iff"/><Relationship Id="rId4" Type="http://schemas.openxmlformats.org/officeDocument/2006/relationships/image" Target="../media/image7.jp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trength1.tif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8600" y="0"/>
            <a:ext cx="6123659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93858" y="6010161"/>
            <a:ext cx="28094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Meissner</a:t>
            </a:r>
            <a:r>
              <a:rPr lang="en-US" dirty="0" smtClean="0"/>
              <a:t> and </a:t>
            </a:r>
            <a:r>
              <a:rPr lang="en-US" dirty="0" err="1" smtClean="0"/>
              <a:t>Strehlau</a:t>
            </a:r>
            <a:r>
              <a:rPr lang="en-US" dirty="0" smtClean="0"/>
              <a:t> 1982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48772" y="602326"/>
            <a:ext cx="233553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Shear stress needed to</a:t>
            </a:r>
          </a:p>
          <a:p>
            <a:r>
              <a:rPr lang="en-US" dirty="0"/>
              <a:t>p</a:t>
            </a:r>
            <a:r>
              <a:rPr lang="en-US" dirty="0" smtClean="0"/>
              <a:t>roduce frictional slip</a:t>
            </a:r>
          </a:p>
          <a:p>
            <a:r>
              <a:rPr lang="en-US" dirty="0"/>
              <a:t>a</a:t>
            </a:r>
            <a:r>
              <a:rPr lang="en-US" dirty="0" smtClean="0"/>
              <a:t>t small crustal depths</a:t>
            </a:r>
          </a:p>
          <a:p>
            <a:r>
              <a:rPr lang="en-US" dirty="0"/>
              <a:t>a</a:t>
            </a:r>
            <a:r>
              <a:rPr lang="en-US" dirty="0" smtClean="0"/>
              <a:t>nd steady state creep</a:t>
            </a:r>
          </a:p>
          <a:p>
            <a:r>
              <a:rPr lang="en-US" dirty="0"/>
              <a:t>a</a:t>
            </a:r>
            <a:r>
              <a:rPr lang="en-US" dirty="0" smtClean="0"/>
              <a:t>t greater depths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977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trength2.tif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5600" y="0"/>
            <a:ext cx="587999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53316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trength3.tif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500" y="381000"/>
            <a:ext cx="6972300" cy="60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3314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trength4.tif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5300" y="1485900"/>
            <a:ext cx="5613400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25017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247130" y="47495"/>
            <a:ext cx="3033862" cy="3669551"/>
            <a:chOff x="247130" y="267970"/>
            <a:chExt cx="3033862" cy="3669551"/>
          </a:xfrm>
        </p:grpSpPr>
        <p:pic>
          <p:nvPicPr>
            <p:cNvPr id="2" name="Picture 1" descr="strength5.tiff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7130" y="647700"/>
              <a:ext cx="3033862" cy="3289821"/>
            </a:xfrm>
            <a:prstGeom prst="rect">
              <a:avLst/>
            </a:prstGeom>
          </p:spPr>
        </p:pic>
        <p:sp>
          <p:nvSpPr>
            <p:cNvPr id="4" name="TextBox 3"/>
            <p:cNvSpPr txBox="1"/>
            <p:nvPr/>
          </p:nvSpPr>
          <p:spPr>
            <a:xfrm>
              <a:off x="877382" y="267970"/>
              <a:ext cx="2403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Charlevoix seismic zone</a:t>
              </a:r>
              <a:endParaRPr lang="en-US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4624837" y="102512"/>
            <a:ext cx="2819133" cy="3680909"/>
            <a:chOff x="5850796" y="799217"/>
            <a:chExt cx="2895600" cy="4131309"/>
          </a:xfrm>
        </p:grpSpPr>
        <p:pic>
          <p:nvPicPr>
            <p:cNvPr id="3" name="Picture 2" descr="etsz1.tiff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50796" y="1285626"/>
              <a:ext cx="2895600" cy="3644900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6327101" y="799217"/>
              <a:ext cx="193935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Eastern Tennessee </a:t>
              </a:r>
            </a:p>
            <a:p>
              <a:r>
                <a:rPr lang="en-US" dirty="0" smtClean="0"/>
                <a:t>seismic zone</a:t>
              </a:r>
              <a:endParaRPr lang="en-US" dirty="0"/>
            </a:p>
          </p:txBody>
        </p:sp>
      </p:grpSp>
      <p:pic>
        <p:nvPicPr>
          <p:cNvPr id="7" name="Picture 6" descr="depths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4691" y="3858150"/>
            <a:ext cx="3218688" cy="284073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247823" y="5460133"/>
            <a:ext cx="25864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New Madrid seismic zone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46773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33</Words>
  <Application>Microsoft Macintosh PowerPoint</Application>
  <PresentationFormat>On-screen Show (4:3)</PresentationFormat>
  <Paragraphs>10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CERI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Christine Powell</dc:creator>
  <cp:lastModifiedBy>Chris Powell</cp:lastModifiedBy>
  <cp:revision>7</cp:revision>
  <dcterms:created xsi:type="dcterms:W3CDTF">2016-11-06T20:54:38Z</dcterms:created>
  <dcterms:modified xsi:type="dcterms:W3CDTF">2016-11-07T22:20:57Z</dcterms:modified>
</cp:coreProperties>
</file>