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6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9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1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6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A291-1114-A94A-A192-377698BA310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5FB0A-0E3D-484C-8A05-15D1B6EE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3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200"/>
            <a:ext cx="9144000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8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S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498600"/>
            <a:ext cx="8420100" cy="386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1835" y="675382"/>
            <a:ext cx="1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MOMA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9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cnymwndh:Documents:ThesisWork:SKSAnalysisSEP15:dataSKSFILES:sks1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29652" r="8305" b="14595"/>
          <a:stretch>
            <a:fillRect/>
          </a:stretch>
        </p:blipFill>
        <p:spPr bwMode="auto">
          <a:xfrm>
            <a:off x="1058017" y="523076"/>
            <a:ext cx="6033003" cy="5942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4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Powell</dc:creator>
  <cp:lastModifiedBy>Chris Powell</cp:lastModifiedBy>
  <cp:revision>3</cp:revision>
  <dcterms:created xsi:type="dcterms:W3CDTF">2016-09-13T16:49:11Z</dcterms:created>
  <dcterms:modified xsi:type="dcterms:W3CDTF">2016-09-13T17:22:54Z</dcterms:modified>
</cp:coreProperties>
</file>