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-104" y="-8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96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364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174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101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5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21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20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303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1737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27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AB9E9-43C5-9F4E-AF75-DB9128AECF57}" type="datetimeFigureOut">
              <a:rPr lang="en-US" smtClean="0"/>
              <a:t>9/6/16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DEE45-24A1-C14F-A75A-C23AC59889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628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tiff"/><Relationship Id="rId3" Type="http://schemas.openxmlformats.org/officeDocument/2006/relationships/image" Target="../media/image3.tif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om1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261" y="933726"/>
            <a:ext cx="4074798" cy="3781839"/>
          </a:xfrm>
          <a:prstGeom prst="rect">
            <a:avLst/>
          </a:prstGeom>
        </p:spPr>
      </p:pic>
      <p:pic>
        <p:nvPicPr>
          <p:cNvPr id="5" name="Picture 4" descr="Tom2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2059" y="1078947"/>
            <a:ext cx="3921942" cy="376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86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om2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46425"/>
            <a:ext cx="4450536" cy="4277140"/>
          </a:xfrm>
          <a:prstGeom prst="rect">
            <a:avLst/>
          </a:prstGeom>
        </p:spPr>
      </p:pic>
      <p:pic>
        <p:nvPicPr>
          <p:cNvPr id="4" name="Picture 3" descr="Tom3.tif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3259" y="1029805"/>
            <a:ext cx="7509642" cy="448089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8669130" y="2418522"/>
            <a:ext cx="2385392" cy="13914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09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om4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7700"/>
            <a:ext cx="9144000" cy="5540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305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Macintosh PowerPoint</Application>
  <PresentationFormat>On-screen Show (4:3)</PresentationFormat>
  <Paragraphs>0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The University of Memphis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 Powell</dc:creator>
  <cp:lastModifiedBy>Chris Powell</cp:lastModifiedBy>
  <cp:revision>1</cp:revision>
  <dcterms:created xsi:type="dcterms:W3CDTF">2016-09-06T17:22:36Z</dcterms:created>
  <dcterms:modified xsi:type="dcterms:W3CDTF">2016-09-06T17:31:42Z</dcterms:modified>
</cp:coreProperties>
</file>