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56" r:id="rId5"/>
    <p:sldId id="267" r:id="rId6"/>
    <p:sldId id="257" r:id="rId7"/>
    <p:sldId id="258" r:id="rId8"/>
    <p:sldId id="259" r:id="rId9"/>
    <p:sldId id="262" r:id="rId10"/>
    <p:sldId id="260" r:id="rId11"/>
    <p:sldId id="26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04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19E5-5CE2-AD4A-8111-987D8E7DCB04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DFB9-6F44-F246-9D49-DDBEF3179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826" y="426610"/>
            <a:ext cx="735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Relationship between observed upper mantle structures and recent tectonic </a:t>
            </a:r>
          </a:p>
          <a:p>
            <a:r>
              <a:rPr lang="en-US" dirty="0" smtClean="0"/>
              <a:t>activity across the Southeastern United States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476" y="1092784"/>
            <a:ext cx="49217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Berk</a:t>
            </a:r>
            <a:r>
              <a:rPr lang="en-US" sz="1600" dirty="0" smtClean="0"/>
              <a:t> </a:t>
            </a:r>
            <a:r>
              <a:rPr lang="en-US" sz="1600" dirty="0" err="1" smtClean="0"/>
              <a:t>Biryol</a:t>
            </a:r>
            <a:r>
              <a:rPr lang="en-US" sz="1600" dirty="0" smtClean="0"/>
              <a:t>, Lara Wagner, Karen Fischer, Robert </a:t>
            </a:r>
            <a:r>
              <a:rPr lang="en-US" sz="1600" dirty="0" err="1" smtClean="0"/>
              <a:t>Hawman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805" y="2083443"/>
            <a:ext cx="77384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Teleseismic</a:t>
            </a:r>
            <a:r>
              <a:rPr lang="en-US" dirty="0" smtClean="0"/>
              <a:t> tomographic inversion using P wave relative travel times</a:t>
            </a:r>
          </a:p>
          <a:p>
            <a:r>
              <a:rPr lang="en-US" dirty="0" smtClean="0"/>
              <a:t>514 stations</a:t>
            </a:r>
          </a:p>
          <a:p>
            <a:r>
              <a:rPr lang="en-US" dirty="0" smtClean="0"/>
              <a:t>753 </a:t>
            </a:r>
            <a:r>
              <a:rPr lang="en-US" dirty="0" err="1" smtClean="0"/>
              <a:t>teleseisms</a:t>
            </a:r>
            <a:r>
              <a:rPr lang="en-US" dirty="0" smtClean="0"/>
              <a:t> for the period 2010-2015</a:t>
            </a:r>
          </a:p>
          <a:p>
            <a:r>
              <a:rPr lang="en-US" dirty="0" smtClean="0"/>
              <a:t>M&gt;5.5</a:t>
            </a:r>
          </a:p>
          <a:p>
            <a:r>
              <a:rPr lang="en-US" dirty="0" smtClean="0"/>
              <a:t>Also use PKP diffracted phases</a:t>
            </a:r>
          </a:p>
          <a:p>
            <a:r>
              <a:rPr lang="en-US" dirty="0" smtClean="0"/>
              <a:t>Starting model IASP91</a:t>
            </a:r>
          </a:p>
          <a:p>
            <a:r>
              <a:rPr lang="en-US" dirty="0" smtClean="0"/>
              <a:t>117,812 direct P and 2287 </a:t>
            </a:r>
            <a:r>
              <a:rPr lang="en-US" dirty="0" err="1" smtClean="0"/>
              <a:t>PKPdf</a:t>
            </a:r>
            <a:r>
              <a:rPr lang="en-US" dirty="0" smtClean="0"/>
              <a:t> travel time residuals</a:t>
            </a:r>
          </a:p>
          <a:p>
            <a:endParaRPr lang="en-US" dirty="0" smtClean="0"/>
          </a:p>
          <a:p>
            <a:r>
              <a:rPr lang="en-US" dirty="0" smtClean="0"/>
              <a:t>Corrections for crustal velocity variations are made using all available crustal</a:t>
            </a:r>
          </a:p>
          <a:p>
            <a:r>
              <a:rPr lang="en-US" dirty="0"/>
              <a:t>v</a:t>
            </a:r>
            <a:r>
              <a:rPr lang="en-US" dirty="0" smtClean="0"/>
              <a:t>elocity information but the corrections have minimal effect on the tomographic</a:t>
            </a:r>
          </a:p>
          <a:p>
            <a:r>
              <a:rPr lang="en-US" dirty="0"/>
              <a:t>s</a:t>
            </a:r>
            <a:r>
              <a:rPr lang="en-US" dirty="0" smtClean="0"/>
              <a:t>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477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9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0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14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63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723900"/>
            <a:ext cx="8102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93" y="2718122"/>
            <a:ext cx="28956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826" y="486137"/>
            <a:ext cx="85592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Finite frequency tomography.</a:t>
            </a:r>
          </a:p>
          <a:p>
            <a:r>
              <a:rPr lang="en-US" dirty="0"/>
              <a:t>Seismic signals have finite-frequency spectra so the arrival times are sensitive to </a:t>
            </a:r>
          </a:p>
          <a:p>
            <a:r>
              <a:rPr lang="en-US" dirty="0" smtClean="0"/>
              <a:t>seismic </a:t>
            </a:r>
            <a:r>
              <a:rPr lang="en-US" dirty="0"/>
              <a:t>speed variations around the </a:t>
            </a:r>
            <a:r>
              <a:rPr lang="en-US" dirty="0" err="1"/>
              <a:t>raypath</a:t>
            </a:r>
            <a:r>
              <a:rPr lang="en-US" dirty="0"/>
              <a:t>; different frequency bands are sensitive</a:t>
            </a:r>
          </a:p>
          <a:p>
            <a:r>
              <a:rPr lang="en-US" dirty="0" smtClean="0"/>
              <a:t>to </a:t>
            </a:r>
            <a:r>
              <a:rPr lang="en-US" dirty="0"/>
              <a:t>the velocity structure of different volumes around the </a:t>
            </a:r>
            <a:r>
              <a:rPr lang="en-US" dirty="0" err="1"/>
              <a:t>raypath</a:t>
            </a:r>
            <a:r>
              <a:rPr lang="en-US" dirty="0"/>
              <a:t>. So – repeat the picking</a:t>
            </a:r>
          </a:p>
          <a:p>
            <a:r>
              <a:rPr lang="en-US" dirty="0" smtClean="0"/>
              <a:t>procedure </a:t>
            </a:r>
            <a:r>
              <a:rPr lang="en-US" dirty="0"/>
              <a:t>over three frequency bands 0.2-0.8 Hz, 0.1-0.4 Hz, 0.04-0.16 Hz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864" y="564513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 doughnut</a:t>
            </a:r>
          </a:p>
          <a:p>
            <a:r>
              <a:rPr lang="en-US" dirty="0"/>
              <a:t>s</a:t>
            </a:r>
            <a:r>
              <a:rPr lang="en-US" dirty="0" smtClean="0"/>
              <a:t>ensitivity kernels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5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yo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81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6100"/>
            <a:ext cx="5931408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6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5428" y="5813156"/>
            <a:ext cx="405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areas contain the largest residuals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0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9144000" cy="53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0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yol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5400"/>
            <a:ext cx="89408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164</Words>
  <Application>Microsoft Macintosh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Powell</dc:creator>
  <cp:lastModifiedBy>Chris Powell</cp:lastModifiedBy>
  <cp:revision>11</cp:revision>
  <dcterms:created xsi:type="dcterms:W3CDTF">2016-11-16T15:34:42Z</dcterms:created>
  <dcterms:modified xsi:type="dcterms:W3CDTF">2016-11-17T18:52:53Z</dcterms:modified>
</cp:coreProperties>
</file>