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BBA7-5804-F546-BE06-3814679CCC4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6957-15B6-A144-94F3-88098170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0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709245"/>
            <a:ext cx="8530507" cy="47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6" y="0"/>
            <a:ext cx="65399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7197" y="4735872"/>
            <a:ext cx="168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this</a:t>
            </a:r>
          </a:p>
          <a:p>
            <a:r>
              <a:rPr lang="en-US" dirty="0" smtClean="0"/>
              <a:t>In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8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83" y="0"/>
            <a:ext cx="45816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90" y="700690"/>
            <a:ext cx="251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topography (m)</a:t>
            </a:r>
          </a:p>
          <a:p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 err="1" smtClean="0"/>
              <a:t>wrt</a:t>
            </a:r>
            <a:r>
              <a:rPr lang="en-US" dirty="0" smtClean="0"/>
              <a:t> 30 </a:t>
            </a:r>
            <a:r>
              <a:rPr lang="en-US" dirty="0" err="1" smtClean="0"/>
              <a:t>Myr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4207" y="1515241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</a:t>
            </a:r>
            <a:r>
              <a:rPr lang="en-US" sz="1400" dirty="0" err="1"/>
              <a:t>M</a:t>
            </a:r>
            <a:r>
              <a:rPr lang="en-US" sz="1400" dirty="0" err="1" smtClean="0"/>
              <a:t>yr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25222" y="3743524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</a:t>
            </a:r>
            <a:r>
              <a:rPr lang="en-US" sz="1400" dirty="0" err="1"/>
              <a:t>M</a:t>
            </a:r>
            <a:r>
              <a:rPr lang="en-US" sz="1400" dirty="0" err="1" smtClean="0"/>
              <a:t>yr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25222" y="587177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5 </a:t>
            </a:r>
            <a:r>
              <a:rPr lang="en-US" sz="1400" dirty="0" err="1"/>
              <a:t>M</a:t>
            </a:r>
            <a:r>
              <a:rPr lang="en-US" sz="1400" dirty="0" err="1" smtClean="0"/>
              <a:t>yr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28839" y="156253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</a:t>
            </a:r>
            <a:r>
              <a:rPr lang="en-US" sz="1400" dirty="0" err="1"/>
              <a:t>M</a:t>
            </a:r>
            <a:r>
              <a:rPr lang="en-US" sz="1400" dirty="0" err="1" smtClean="0"/>
              <a:t>yr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58613" y="374702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5 </a:t>
            </a:r>
            <a:r>
              <a:rPr lang="en-US" sz="1400" dirty="0" err="1"/>
              <a:t>M</a:t>
            </a:r>
            <a:r>
              <a:rPr lang="en-US" sz="1400" dirty="0" err="1" smtClean="0"/>
              <a:t>yr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58613" y="5871779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71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04800"/>
            <a:ext cx="6350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8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3900"/>
            <a:ext cx="762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51000"/>
            <a:ext cx="5410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86" y="815428"/>
            <a:ext cx="40640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8138" y="4808483"/>
            <a:ext cx="24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Earthquakes 1994-2000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2483" y="5552966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Earthquakes along the rift segments and at volcano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9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508000"/>
            <a:ext cx="6794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41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Chris Powell</cp:lastModifiedBy>
  <cp:revision>6</cp:revision>
  <dcterms:created xsi:type="dcterms:W3CDTF">2016-09-28T18:27:11Z</dcterms:created>
  <dcterms:modified xsi:type="dcterms:W3CDTF">2016-09-29T17:53:52Z</dcterms:modified>
</cp:coreProperties>
</file>