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1" r:id="rId2"/>
    <p:sldId id="278" r:id="rId3"/>
    <p:sldId id="273" r:id="rId4"/>
    <p:sldId id="274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940DE-7A7E-E14F-B6AA-2380D4DA8D81}" type="datetimeFigureOut">
              <a:rPr lang="en-US" smtClean="0"/>
              <a:t>8/28/19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03935-0EB3-2A48-87E7-327EB4BA08C5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557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Will try to</a:t>
            </a:r>
            <a:r>
              <a:rPr lang="es-AR" baseline="0" dirty="0" smtClean="0"/>
              <a:t> put code in courier font.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Jumping ahead</a:t>
            </a:r>
            <a:r>
              <a:rPr lang="es-AR" baseline="0" dirty="0" smtClean="0"/>
              <a:t> a bit </a:t>
            </a:r>
            <a:r>
              <a:rPr lang="mr-IN" baseline="0" dirty="0" smtClean="0"/>
              <a:t>–</a:t>
            </a:r>
            <a:r>
              <a:rPr lang="es-AR" baseline="0" dirty="0" smtClean="0"/>
              <a:t> pi is a predefined variable in matlab.</a:t>
            </a:r>
          </a:p>
          <a:p>
            <a:r>
              <a:rPr lang="es-AR" baseline="0" dirty="0" smtClean="0"/>
              <a:t>By the way, aside, what is the best way to set the value of pi if it is not predefined?</a:t>
            </a:r>
          </a:p>
          <a:p>
            <a:r>
              <a:rPr lang="es-AR" baseline="0" dirty="0" smtClean="0"/>
              <a:t>pi=4*arctan(1)</a:t>
            </a:r>
          </a:p>
          <a:p>
            <a:r>
              <a:rPr lang="es-AR" baseline="0" dirty="0" smtClean="0"/>
              <a:t>This will get you pi defined to maximum precision on the computer you are using.</a:t>
            </a:r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03935-0EB3-2A48-87E7-327EB4BA08C5}" type="slidenum">
              <a:rPr lang="es-AR" smtClean="0"/>
              <a:t>7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544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931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494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911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063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814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797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160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05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023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562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9304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57B8B-F6AF-DA47-9A1B-AF17C8D10D0E}" type="datetimeFigureOut">
              <a:rPr lang="en-US" smtClean="0"/>
              <a:t>8/28/19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3E520-B3E0-C349-8394-295AC82A1F30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406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978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Papyrus"/>
                <a:cs typeface="Papyrus"/>
              </a:rPr>
              <a:t>CERI-7104/CIVL-8126 Data Analysis in Geophysics</a:t>
            </a: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Intro to MATLAB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Draw a circle</a:t>
            </a:r>
          </a:p>
        </p:txBody>
      </p:sp>
    </p:spTree>
    <p:extLst>
      <p:ext uri="{BB962C8B-B14F-4D97-AF65-F5344CB8AC3E}">
        <p14:creationId xmlns:p14="http://schemas.microsoft.com/office/powerpoint/2010/main" val="3184826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0"/>
            <a:ext cx="7908636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0"/>
            <a:ext cx="790863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669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Need to make set of x and y values, in order, with coordinates of points on </a:t>
            </a:r>
            <a:r>
              <a:rPr lang="es-AR" sz="3200" b="1" dirty="0">
                <a:latin typeface="Papyrus"/>
                <a:cs typeface="Papyrus"/>
              </a:rPr>
              <a:t>a </a:t>
            </a:r>
            <a:r>
              <a:rPr lang="es-AR" sz="3200" b="1" dirty="0" smtClean="0">
                <a:latin typeface="Papyrus"/>
                <a:cs typeface="Papyrus"/>
              </a:rPr>
              <a:t>circle </a:t>
            </a:r>
            <a:r>
              <a:rPr lang="es-AR" sz="3200" b="1" dirty="0" smtClean="0">
                <a:latin typeface="Papyrus"/>
                <a:cs typeface="Papyrus"/>
              </a:rPr>
              <a:t>such that </a:t>
            </a:r>
            <a:r>
              <a:rPr lang="es-AR" sz="3200" b="1" dirty="0" smtClean="0">
                <a:latin typeface="Papyrus"/>
                <a:cs typeface="Papyrus"/>
              </a:rPr>
              <a:t>when </a:t>
            </a:r>
            <a:r>
              <a:rPr lang="es-AR" sz="3200" b="1" dirty="0">
                <a:latin typeface="Papyrus"/>
                <a:cs typeface="Papyrus"/>
              </a:rPr>
              <a:t>connected with line segments </a:t>
            </a:r>
            <a:r>
              <a:rPr lang="es-AR" sz="3200" b="1" dirty="0" smtClean="0">
                <a:latin typeface="Papyrus"/>
                <a:cs typeface="Papyrus"/>
              </a:rPr>
              <a:t>looks like a circle.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How to do?</a:t>
            </a:r>
          </a:p>
        </p:txBody>
      </p:sp>
    </p:spTree>
    <p:extLst>
      <p:ext uri="{BB962C8B-B14F-4D97-AF65-F5344CB8AC3E}">
        <p14:creationId xmlns:p14="http://schemas.microsoft.com/office/powerpoint/2010/main" val="3930889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669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First figure out math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Simple way to generate x and y values is with trig</a:t>
            </a: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pPr algn="ctr"/>
            <a:r>
              <a:rPr lang="es-AR" sz="3200" b="1" dirty="0">
                <a:latin typeface="Courier"/>
                <a:cs typeface="Courier"/>
              </a:rPr>
              <a:t>x</a:t>
            </a:r>
            <a:r>
              <a:rPr lang="es-AR" sz="3200" b="1" dirty="0" smtClean="0">
                <a:latin typeface="Courier"/>
                <a:cs typeface="Courier"/>
              </a:rPr>
              <a:t>=cos(</a:t>
            </a:r>
            <a:r>
              <a:rPr lang="es-AR" sz="3200" dirty="0" smtClean="0">
                <a:latin typeface="Symbol" charset="2"/>
                <a:cs typeface="Symbol" charset="2"/>
              </a:rPr>
              <a:t>J</a:t>
            </a:r>
            <a:r>
              <a:rPr lang="es-AR" sz="3200" b="1" dirty="0" smtClean="0">
                <a:latin typeface="Courier"/>
                <a:cs typeface="Courier"/>
              </a:rPr>
              <a:t>)</a:t>
            </a:r>
          </a:p>
          <a:p>
            <a:pPr algn="ctr"/>
            <a:r>
              <a:rPr lang="es-AR" sz="3200" b="1" dirty="0" smtClean="0">
                <a:latin typeface="Courier"/>
                <a:cs typeface="Courier"/>
              </a:rPr>
              <a:t>y=sin</a:t>
            </a:r>
            <a:r>
              <a:rPr lang="es-AR" sz="3200" b="1" dirty="0">
                <a:latin typeface="Courier"/>
                <a:cs typeface="Courier"/>
              </a:rPr>
              <a:t>(</a:t>
            </a:r>
            <a:r>
              <a:rPr lang="es-AR" sz="3200" dirty="0">
                <a:latin typeface="Symbol" charset="2"/>
                <a:cs typeface="Symbol" charset="2"/>
              </a:rPr>
              <a:t>J</a:t>
            </a:r>
            <a:r>
              <a:rPr lang="es-AR" sz="3200" b="1" dirty="0">
                <a:latin typeface="Courier"/>
                <a:cs typeface="Courier"/>
              </a:rPr>
              <a:t>)</a:t>
            </a:r>
            <a:endParaRPr lang="es-AR" sz="3200" b="1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4676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6690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Next </a:t>
            </a:r>
            <a:r>
              <a:rPr lang="mr-IN" sz="3200" b="1" dirty="0" smtClean="0">
                <a:latin typeface="Papyrus"/>
                <a:cs typeface="Papyrus"/>
              </a:rPr>
              <a:t>–</a:t>
            </a:r>
            <a:r>
              <a:rPr lang="es-AR" sz="3200" b="1" dirty="0" smtClean="0">
                <a:latin typeface="Papyrus"/>
                <a:cs typeface="Papyrus"/>
              </a:rPr>
              <a:t> non Matlab way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Loop over </a:t>
            </a:r>
            <a:r>
              <a:rPr lang="es-AR" sz="3200" dirty="0">
                <a:latin typeface="Symbol" charset="2"/>
                <a:cs typeface="Symbol" charset="2"/>
              </a:rPr>
              <a:t>J</a:t>
            </a:r>
            <a:r>
              <a:rPr lang="es-AR" sz="3200" b="1" dirty="0" smtClean="0">
                <a:latin typeface="Papyrus"/>
                <a:cs typeface="Papyrus"/>
              </a:rPr>
              <a:t> from 0° to 360° to make x and y positions and plot them.</a:t>
            </a:r>
          </a:p>
        </p:txBody>
      </p:sp>
    </p:spTree>
    <p:extLst>
      <p:ext uri="{BB962C8B-B14F-4D97-AF65-F5344CB8AC3E}">
        <p14:creationId xmlns:p14="http://schemas.microsoft.com/office/powerpoint/2010/main" val="667395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4340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Matlab way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u="sng" dirty="0" smtClean="0">
                <a:latin typeface="Papyrus"/>
                <a:cs typeface="Papyrus"/>
              </a:rPr>
              <a:t>Vectorize</a:t>
            </a:r>
          </a:p>
          <a:p>
            <a:pPr algn="ctr"/>
            <a:endParaRPr lang="es-AR" sz="3200" b="1" dirty="0" smtClean="0">
              <a:latin typeface="Papyrus"/>
              <a:cs typeface="Papyrus"/>
            </a:endParaRP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Make vector from 0° to 360°: </a:t>
            </a:r>
            <a:r>
              <a:rPr lang="es-AR" sz="3200" b="1" dirty="0" smtClean="0">
                <a:latin typeface="Courier"/>
                <a:cs typeface="Courier"/>
              </a:rPr>
              <a:t>[0:360]</a:t>
            </a:r>
            <a:r>
              <a:rPr lang="es-AR" sz="3200" b="1" dirty="0" smtClean="0">
                <a:latin typeface="Papyrus"/>
                <a:cs typeface="Papyrus"/>
              </a:rPr>
              <a:t>.</a:t>
            </a: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Convert to radians: </a:t>
            </a:r>
            <a:r>
              <a:rPr lang="es-AR" sz="3200" b="1" dirty="0" smtClean="0">
                <a:latin typeface="Courier"/>
                <a:cs typeface="Courier"/>
              </a:rPr>
              <a:t>pi</a:t>
            </a:r>
            <a:r>
              <a:rPr lang="es-AR" sz="3200" dirty="0" smtClean="0">
                <a:latin typeface="Courier"/>
                <a:cs typeface="Courier"/>
              </a:rPr>
              <a:t>*</a:t>
            </a:r>
            <a:r>
              <a:rPr lang="es-AR" sz="3200" b="1" dirty="0" smtClean="0">
                <a:latin typeface="Courier"/>
                <a:cs typeface="Courier"/>
              </a:rPr>
              <a:t>[</a:t>
            </a:r>
            <a:r>
              <a:rPr lang="es-AR" sz="3200" b="1" dirty="0">
                <a:latin typeface="Courier"/>
                <a:cs typeface="Courier"/>
              </a:rPr>
              <a:t>0:360</a:t>
            </a:r>
            <a:r>
              <a:rPr lang="es-AR" sz="3200" b="1" dirty="0" smtClean="0">
                <a:latin typeface="Courier"/>
                <a:cs typeface="Courier"/>
              </a:rPr>
              <a:t>]/180</a:t>
            </a:r>
            <a:r>
              <a:rPr lang="es-AR" sz="3200" b="1" dirty="0" smtClean="0">
                <a:latin typeface="Papyrus"/>
                <a:cs typeface="Papyrus"/>
              </a:rPr>
              <a:t>.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No loops!</a:t>
            </a:r>
          </a:p>
        </p:txBody>
      </p:sp>
    </p:spTree>
    <p:extLst>
      <p:ext uri="{BB962C8B-B14F-4D97-AF65-F5344CB8AC3E}">
        <p14:creationId xmlns:p14="http://schemas.microsoft.com/office/powerpoint/2010/main" val="407769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99006"/>
            <a:ext cx="9144000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Matlab way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u="sng" dirty="0" smtClean="0">
                <a:latin typeface="Papyrus"/>
                <a:cs typeface="Papyrus"/>
              </a:rPr>
              <a:t>Vectorize</a:t>
            </a:r>
            <a:endParaRPr lang="es-AR" sz="3200" b="1" dirty="0" smtClean="0">
              <a:latin typeface="Papyrus"/>
              <a:cs typeface="Papyrus"/>
            </a:endParaRP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Now for “trick”, Matlab plots complex numbers</a:t>
            </a: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 x+iy</a:t>
            </a: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the way they are visualized.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Remember that</a:t>
            </a: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e</a:t>
            </a:r>
            <a:r>
              <a:rPr lang="es-AR" sz="3200" b="1" baseline="30000" dirty="0" smtClean="0">
                <a:latin typeface="Papyrus"/>
                <a:cs typeface="Papyrus"/>
              </a:rPr>
              <a:t>i</a:t>
            </a:r>
            <a:r>
              <a:rPr lang="es-AR" sz="3200" baseline="30000" dirty="0">
                <a:latin typeface="Symbol" charset="2"/>
                <a:cs typeface="Symbol" charset="2"/>
              </a:rPr>
              <a:t>J</a:t>
            </a:r>
            <a:r>
              <a:rPr lang="es-AR" sz="3200" b="1" dirty="0" smtClean="0">
                <a:latin typeface="Papyrus"/>
                <a:cs typeface="Papyrus"/>
              </a:rPr>
              <a:t>=cos(</a:t>
            </a:r>
            <a:r>
              <a:rPr lang="es-AR" sz="3200" dirty="0" smtClean="0">
                <a:latin typeface="Symbol" charset="2"/>
                <a:cs typeface="Symbol" charset="2"/>
              </a:rPr>
              <a:t>J</a:t>
            </a:r>
            <a:r>
              <a:rPr lang="es-AR" sz="3200" dirty="0" smtClean="0">
                <a:latin typeface="Papyrus"/>
                <a:cs typeface="Papyrus"/>
              </a:rPr>
              <a:t>)+i sin(</a:t>
            </a:r>
            <a:r>
              <a:rPr lang="es-AR" sz="3200" dirty="0">
                <a:latin typeface="Symbol" charset="2"/>
                <a:cs typeface="Symbol" charset="2"/>
              </a:rPr>
              <a:t>J</a:t>
            </a:r>
            <a:r>
              <a:rPr lang="es-AR" sz="3200" dirty="0" smtClean="0">
                <a:latin typeface="Papyrus"/>
                <a:cs typeface="Papyrus"/>
              </a:rPr>
              <a:t>)</a:t>
            </a:r>
            <a:endParaRPr lang="es-AR" sz="3200" b="1" dirty="0" smtClean="0">
              <a:latin typeface="Papyrus"/>
              <a:cs typeface="Papyrus"/>
            </a:endParaRPr>
          </a:p>
        </p:txBody>
      </p:sp>
    </p:spTree>
    <p:extLst>
      <p:ext uri="{BB962C8B-B14F-4D97-AF65-F5344CB8AC3E}">
        <p14:creationId xmlns:p14="http://schemas.microsoft.com/office/powerpoint/2010/main" val="2676383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99006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 smtClean="0">
                <a:latin typeface="Papyrus"/>
                <a:cs typeface="Papyrus"/>
              </a:rPr>
              <a:t>Matlab way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u="sng" dirty="0" smtClean="0">
                <a:latin typeface="Papyrus"/>
                <a:cs typeface="Papyrus"/>
              </a:rPr>
              <a:t>Vectorize</a:t>
            </a:r>
            <a:endParaRPr lang="es-AR" sz="3200" b="1" dirty="0" smtClean="0">
              <a:latin typeface="Papyrus"/>
              <a:cs typeface="Papyrus"/>
            </a:endParaRP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e</a:t>
            </a:r>
            <a:r>
              <a:rPr lang="es-AR" sz="3200" b="1" baseline="30000" dirty="0" smtClean="0">
                <a:latin typeface="Papyrus"/>
                <a:cs typeface="Papyrus"/>
              </a:rPr>
              <a:t>x</a:t>
            </a:r>
            <a:r>
              <a:rPr lang="es-AR" sz="3200" b="1" dirty="0" smtClean="0">
                <a:latin typeface="Papyrus"/>
                <a:cs typeface="Papyrus"/>
              </a:rPr>
              <a:t> in Matlab is exp(x)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Papyrus"/>
                <a:cs typeface="Papyrus"/>
              </a:rPr>
              <a:t>Combine everything</a:t>
            </a:r>
          </a:p>
          <a:p>
            <a:pPr algn="ctr"/>
            <a:endParaRPr lang="es-AR" sz="3200" b="1" dirty="0">
              <a:latin typeface="Papyrus"/>
              <a:cs typeface="Papyrus"/>
            </a:endParaRPr>
          </a:p>
          <a:p>
            <a:pPr algn="ctr"/>
            <a:r>
              <a:rPr lang="es-AR" sz="3200" b="1" dirty="0" smtClean="0">
                <a:latin typeface="Courier"/>
                <a:cs typeface="Courier"/>
              </a:rPr>
              <a:t>Plot(exp(i</a:t>
            </a:r>
            <a:r>
              <a:rPr lang="es-AR" sz="3200" dirty="0">
                <a:latin typeface="Courier"/>
                <a:cs typeface="Courier"/>
              </a:rPr>
              <a:t>*</a:t>
            </a:r>
            <a:r>
              <a:rPr lang="es-AR" sz="3200" b="1" dirty="0" smtClean="0">
                <a:latin typeface="Courier"/>
                <a:cs typeface="Courier"/>
              </a:rPr>
              <a:t>pi</a:t>
            </a:r>
            <a:r>
              <a:rPr lang="es-AR" sz="3200" dirty="0" smtClean="0">
                <a:latin typeface="Courier"/>
                <a:cs typeface="Courier"/>
              </a:rPr>
              <a:t>*</a:t>
            </a:r>
            <a:r>
              <a:rPr lang="es-AR" sz="3200" b="1" dirty="0" smtClean="0">
                <a:latin typeface="Courier"/>
                <a:cs typeface="Courier"/>
              </a:rPr>
              <a:t>[</a:t>
            </a:r>
            <a:r>
              <a:rPr lang="es-AR" sz="3200" b="1" dirty="0">
                <a:latin typeface="Courier"/>
                <a:cs typeface="Courier"/>
              </a:rPr>
              <a:t>0:360]/</a:t>
            </a:r>
            <a:r>
              <a:rPr lang="es-AR" sz="3200" b="1" dirty="0" smtClean="0">
                <a:latin typeface="Courier"/>
                <a:cs typeface="Courier"/>
              </a:rPr>
              <a:t>180))</a:t>
            </a:r>
          </a:p>
        </p:txBody>
      </p:sp>
    </p:spTree>
    <p:extLst>
      <p:ext uri="{BB962C8B-B14F-4D97-AF65-F5344CB8AC3E}">
        <p14:creationId xmlns:p14="http://schemas.microsoft.com/office/powerpoint/2010/main" val="278615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282</Words>
  <Application>Microsoft Macintosh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unknown</dc:creator>
  <cp:lastModifiedBy>unknown unknown</cp:lastModifiedBy>
  <cp:revision>35</cp:revision>
  <dcterms:created xsi:type="dcterms:W3CDTF">2019-08-27T03:49:43Z</dcterms:created>
  <dcterms:modified xsi:type="dcterms:W3CDTF">2019-08-29T03:55:09Z</dcterms:modified>
</cp:coreProperties>
</file>