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 autoAdjust="0"/>
    <p:restoredTop sz="88640" autoAdjust="0"/>
  </p:normalViewPr>
  <p:slideViewPr>
    <p:cSldViewPr snapToGrid="0">
      <p:cViewPr varScale="1">
        <p:scale>
          <a:sx n="102" d="100"/>
          <a:sy n="102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5600"/>
    </p:cViewPr>
  </p:sorterViewPr>
  <p:gridSpacing cx="76200" cy="76200"/>
</p:viewPr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34872</TotalTime>
  <Words>2245</Words>
  <Application>Microsoft Macintosh PowerPoint</Application>
  <PresentationFormat>On-screen Show (4:3)</PresentationFormat>
  <Paragraphs>323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</vt:lpstr>
      <vt:lpstr>News Gothic MT</vt:lpstr>
      <vt:lpstr>Papyrus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CERI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in geophysics</dc:title>
  <dc:subject/>
  <dc:creator>Robert Smalley</dc:creator>
  <cp:keywords/>
  <dc:description/>
  <cp:lastModifiedBy>Robert Smalley Jr (rsmalley)</cp:lastModifiedBy>
  <cp:revision>1199</cp:revision>
  <dcterms:created xsi:type="dcterms:W3CDTF">2009-11-03T17:16:18Z</dcterms:created>
  <dcterms:modified xsi:type="dcterms:W3CDTF">2019-10-22T22:43:33Z</dcterms:modified>
  <cp:category/>
</cp:coreProperties>
</file>