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10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6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7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6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2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3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2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9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2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D713-2678-9543-BDC2-AAE07421DDA7}" type="datetimeFigureOut">
              <a:rPr lang="en-US" smtClean="0"/>
              <a:t>11/7/16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BC57C-F426-F340-BB8D-70F14D96A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6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rength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00" y="0"/>
            <a:ext cx="612365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3858" y="6010161"/>
            <a:ext cx="2809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Meissner</a:t>
            </a:r>
            <a:r>
              <a:rPr lang="en-US" dirty="0" smtClean="0"/>
              <a:t> and </a:t>
            </a:r>
            <a:r>
              <a:rPr lang="en-US" dirty="0" err="1" smtClean="0"/>
              <a:t>Strehlau</a:t>
            </a:r>
            <a:r>
              <a:rPr lang="en-US" dirty="0" smtClean="0"/>
              <a:t> 1982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8772" y="602326"/>
            <a:ext cx="23355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Shear stress needed to</a:t>
            </a:r>
          </a:p>
          <a:p>
            <a:r>
              <a:rPr lang="en-US" dirty="0"/>
              <a:t>p</a:t>
            </a:r>
            <a:r>
              <a:rPr lang="en-US" dirty="0" smtClean="0"/>
              <a:t>roduce frictional slip</a:t>
            </a:r>
          </a:p>
          <a:p>
            <a:r>
              <a:rPr lang="en-US" dirty="0"/>
              <a:t>a</a:t>
            </a:r>
            <a:r>
              <a:rPr lang="en-US" dirty="0" smtClean="0"/>
              <a:t>t small crustal depths</a:t>
            </a:r>
          </a:p>
          <a:p>
            <a:r>
              <a:rPr lang="en-US" dirty="0"/>
              <a:t>a</a:t>
            </a:r>
            <a:r>
              <a:rPr lang="en-US" dirty="0" smtClean="0"/>
              <a:t>nd steady state creep</a:t>
            </a:r>
          </a:p>
          <a:p>
            <a:r>
              <a:rPr lang="en-US" dirty="0"/>
              <a:t>a</a:t>
            </a:r>
            <a:r>
              <a:rPr lang="en-US" dirty="0" smtClean="0"/>
              <a:t>t greater depths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7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ength2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0"/>
            <a:ext cx="58799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33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ength3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381000"/>
            <a:ext cx="69723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1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ength4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300" y="1485900"/>
            <a:ext cx="56134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0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47130" y="47495"/>
            <a:ext cx="3033862" cy="3669551"/>
            <a:chOff x="247130" y="267970"/>
            <a:chExt cx="3033862" cy="3669551"/>
          </a:xfrm>
        </p:grpSpPr>
        <p:pic>
          <p:nvPicPr>
            <p:cNvPr id="2" name="Picture 1" descr="strength5.tif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130" y="647700"/>
              <a:ext cx="3033862" cy="3289821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877382" y="267970"/>
              <a:ext cx="2403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Charlevoix seismic zone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24837" y="102512"/>
            <a:ext cx="2819133" cy="3680909"/>
            <a:chOff x="5850796" y="799217"/>
            <a:chExt cx="2895600" cy="4131309"/>
          </a:xfrm>
        </p:grpSpPr>
        <p:pic>
          <p:nvPicPr>
            <p:cNvPr id="3" name="Picture 2" descr="etsz1.tif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0796" y="1285626"/>
              <a:ext cx="2895600" cy="36449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327101" y="799217"/>
              <a:ext cx="19393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Eastern Tennessee </a:t>
              </a:r>
            </a:p>
            <a:p>
              <a:r>
                <a:rPr lang="en-US" dirty="0" smtClean="0"/>
                <a:t>seismic zone</a:t>
              </a:r>
              <a:endParaRPr lang="en-US" dirty="0"/>
            </a:p>
          </p:txBody>
        </p:sp>
      </p:grpSp>
      <p:pic>
        <p:nvPicPr>
          <p:cNvPr id="7" name="Picture 6" descr="depth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91" y="3858150"/>
            <a:ext cx="3218688" cy="28407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47823" y="5460133"/>
            <a:ext cx="258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Madrid seismic zone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7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33</Words>
  <Application>Microsoft Macintosh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Powell</dc:creator>
  <cp:lastModifiedBy>Chris Powell</cp:lastModifiedBy>
  <cp:revision>7</cp:revision>
  <dcterms:created xsi:type="dcterms:W3CDTF">2016-11-06T20:54:38Z</dcterms:created>
  <dcterms:modified xsi:type="dcterms:W3CDTF">2016-11-07T22:20:57Z</dcterms:modified>
</cp:coreProperties>
</file>