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0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9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6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7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0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2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9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2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0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7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7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AB9E9-43C5-9F4E-AF75-DB9128AECF57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EE45-24A1-C14F-A75A-C23AC598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2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m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61" y="933726"/>
            <a:ext cx="4074798" cy="3781839"/>
          </a:xfrm>
          <a:prstGeom prst="rect">
            <a:avLst/>
          </a:prstGeom>
        </p:spPr>
      </p:pic>
      <p:pic>
        <p:nvPicPr>
          <p:cNvPr id="5" name="Picture 4" descr="Tom2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059" y="1078947"/>
            <a:ext cx="3921942" cy="376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8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om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6425"/>
            <a:ext cx="4450536" cy="4277140"/>
          </a:xfrm>
          <a:prstGeom prst="rect">
            <a:avLst/>
          </a:prstGeom>
        </p:spPr>
      </p:pic>
      <p:pic>
        <p:nvPicPr>
          <p:cNvPr id="4" name="Picture 3" descr="Tom3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259" y="1029805"/>
            <a:ext cx="7509642" cy="44808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669130" y="2418522"/>
            <a:ext cx="2385392" cy="1391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m4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"/>
            <a:ext cx="9144000" cy="554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05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The University of Memphis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Powell</dc:creator>
  <cp:lastModifiedBy>Chris Powell</cp:lastModifiedBy>
  <cp:revision>1</cp:revision>
  <dcterms:created xsi:type="dcterms:W3CDTF">2016-09-06T17:22:36Z</dcterms:created>
  <dcterms:modified xsi:type="dcterms:W3CDTF">2016-09-06T17:31:42Z</dcterms:modified>
</cp:coreProperties>
</file>