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56" r:id="rId5"/>
    <p:sldId id="258" r:id="rId6"/>
    <p:sldId id="257" r:id="rId7"/>
    <p:sldId id="259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04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1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8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3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8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6A1F-56FF-B240-B45C-45F9856D73D5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56D9-DB10-E844-B4C5-D26421F2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3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31900"/>
            <a:ext cx="5715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5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244600"/>
            <a:ext cx="55118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5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09700"/>
            <a:ext cx="5638800" cy="4025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2522" y="1181652"/>
            <a:ext cx="640521" cy="4253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9913" y="1409700"/>
            <a:ext cx="474870" cy="31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2348" y="1538117"/>
            <a:ext cx="4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3210" y="151603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4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8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78000"/>
            <a:ext cx="85979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8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092200"/>
            <a:ext cx="7747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8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0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5565" y="4583043"/>
            <a:ext cx="3930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Shifting mass will cause the whole earth </a:t>
            </a:r>
          </a:p>
          <a:p>
            <a:r>
              <a:rPr lang="en-US" dirty="0" smtClean="0"/>
              <a:t>to move such that the rotation axis </a:t>
            </a:r>
          </a:p>
          <a:p>
            <a:r>
              <a:rPr lang="en-US" dirty="0" smtClean="0"/>
              <a:t>maximizes the moment of inertia.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0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</Words>
  <Application>Microsoft Macintosh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Powell</dc:creator>
  <cp:lastModifiedBy>Chris Powell</cp:lastModifiedBy>
  <cp:revision>8</cp:revision>
  <dcterms:created xsi:type="dcterms:W3CDTF">2016-08-25T16:01:49Z</dcterms:created>
  <dcterms:modified xsi:type="dcterms:W3CDTF">2016-09-01T17:04:07Z</dcterms:modified>
</cp:coreProperties>
</file>