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3" r:id="rId3"/>
    <p:sldId id="295" r:id="rId4"/>
    <p:sldId id="296" r:id="rId5"/>
    <p:sldId id="293" r:id="rId6"/>
    <p:sldId id="324" r:id="rId7"/>
    <p:sldId id="325" r:id="rId8"/>
    <p:sldId id="326" r:id="rId9"/>
    <p:sldId id="323" r:id="rId10"/>
    <p:sldId id="328" r:id="rId11"/>
    <p:sldId id="273" r:id="rId12"/>
    <p:sldId id="32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75" autoAdjust="0"/>
    <p:restoredTop sz="94615"/>
  </p:normalViewPr>
  <p:slideViewPr>
    <p:cSldViewPr snapToGrid="0" snapToObjects="1">
      <p:cViewPr varScale="1">
        <p:scale>
          <a:sx n="162" d="100"/>
          <a:sy n="162" d="100"/>
        </p:scale>
        <p:origin x="451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1612" y="1665377"/>
            <a:ext cx="6979539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350" y="326017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3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6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70" y="0"/>
            <a:ext cx="7094853" cy="10374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7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4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50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3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9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5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22600" y="41736"/>
            <a:ext cx="7041192" cy="864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1870"/>
            <a:ext cx="8229600" cy="4844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8D0B-F0C7-694F-AD2A-65410ECA273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70033-933F-0341-B917-12CCD4B02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0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ve-land.c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037" y="1671339"/>
            <a:ext cx="8273642" cy="1470025"/>
          </a:xfrm>
        </p:spPr>
        <p:txBody>
          <a:bodyPr>
            <a:normAutofit/>
          </a:bodyPr>
          <a:lstStyle/>
          <a:p>
            <a:r>
              <a:rPr lang="en-US" sz="4400" b="1" dirty="0"/>
              <a:t>Alaska Earthquake Outreach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6876" y="3598667"/>
            <a:ext cx="6400800" cy="1752600"/>
          </a:xfrm>
        </p:spPr>
        <p:txBody>
          <a:bodyPr/>
          <a:lstStyle/>
          <a:p>
            <a:pPr algn="r"/>
            <a:r>
              <a:rPr lang="en-US" sz="2800" b="1" dirty="0"/>
              <a:t>Lea Gardine</a:t>
            </a:r>
          </a:p>
          <a:p>
            <a:pPr algn="r"/>
            <a:r>
              <a:rPr lang="en-US" dirty="0"/>
              <a:t> Alaska Earthquake Center</a:t>
            </a:r>
          </a:p>
          <a:p>
            <a:pPr algn="r"/>
            <a:r>
              <a:rPr lang="en-US" dirty="0"/>
              <a:t>University of Alaska Fairbanks</a:t>
            </a:r>
          </a:p>
        </p:txBody>
      </p:sp>
    </p:spTree>
    <p:extLst>
      <p:ext uri="{BB962C8B-B14F-4D97-AF65-F5344CB8AC3E}">
        <p14:creationId xmlns:p14="http://schemas.microsoft.com/office/powerpoint/2010/main" val="4115997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53E9-BA9C-4232-9167-70A69143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24C4B-2327-4FFB-BA40-06946ACDE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7" y="1760092"/>
            <a:ext cx="2637158" cy="4509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127EE-A9FC-4C84-A723-9D75CA7ECAD6}"/>
              </a:ext>
            </a:extLst>
          </p:cNvPr>
          <p:cNvSpPr txBox="1"/>
          <p:nvPr/>
        </p:nvSpPr>
        <p:spPr>
          <a:xfrm>
            <a:off x="167927" y="1315605"/>
            <a:ext cx="263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23K Twitter followers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AC2AC-9B55-47D1-B9C5-1C62A588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691" y="1735040"/>
            <a:ext cx="2777538" cy="4509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B65FC2-1851-4182-93A0-5F29B2CA9CE1}"/>
              </a:ext>
            </a:extLst>
          </p:cNvPr>
          <p:cNvSpPr txBox="1"/>
          <p:nvPr/>
        </p:nvSpPr>
        <p:spPr>
          <a:xfrm>
            <a:off x="2611677" y="1290553"/>
            <a:ext cx="3920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18.1K Facebook Group members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A5B56D-A10A-4C89-8043-6678903D8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864" y="2486603"/>
            <a:ext cx="2954559" cy="3757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5F4B3B-9B7E-4A38-B7B1-B97AA0602D4C}"/>
              </a:ext>
            </a:extLst>
          </p:cNvPr>
          <p:cNvSpPr txBox="1"/>
          <p:nvPr/>
        </p:nvSpPr>
        <p:spPr>
          <a:xfrm>
            <a:off x="5977003" y="1740369"/>
            <a:ext cx="3920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5.7K Facebook Page Likes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6.3K Page Followers </a:t>
            </a:r>
          </a:p>
        </p:txBody>
      </p:sp>
    </p:spTree>
    <p:extLst>
      <p:ext uri="{BB962C8B-B14F-4D97-AF65-F5344CB8AC3E}">
        <p14:creationId xmlns:p14="http://schemas.microsoft.com/office/powerpoint/2010/main" val="405073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88111-4550-D34C-B872-686CE8C1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distributable products</a:t>
            </a:r>
          </a:p>
        </p:txBody>
      </p:sp>
      <p:pic>
        <p:nvPicPr>
          <p:cNvPr id="4" name="Picture 3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B642EF14-35FC-4168-AC2C-C2F92456B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665" y="1288615"/>
            <a:ext cx="1960525" cy="196052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BAF851F-E422-45EA-8FC4-75000EBD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53" y="1112056"/>
            <a:ext cx="1371597" cy="1097278"/>
          </a:xfrm>
          <a:prstGeom prst="rect">
            <a:avLst/>
          </a:prstGeom>
        </p:spPr>
      </p:pic>
      <p:pic>
        <p:nvPicPr>
          <p:cNvPr id="6" name="Picture 5" descr="Scatter chart&#10;&#10;Description automatically generated">
            <a:extLst>
              <a:ext uri="{FF2B5EF4-FFF2-40B4-BE49-F238E27FC236}">
                <a16:creationId xmlns:a16="http://schemas.microsoft.com/office/drawing/2014/main" id="{A8355589-3730-49CE-9299-E138CE44C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99" y="1037420"/>
            <a:ext cx="5443280" cy="3628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27932-CE05-483B-8C76-1A962CD9E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988" y="3438837"/>
            <a:ext cx="1893991" cy="2454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9F6A1F-5AAE-490E-AFA1-BFF116476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86" y="4766807"/>
            <a:ext cx="3400817" cy="1920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348FEB-4F49-4213-A312-99A836AF4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312" y="4766807"/>
            <a:ext cx="3391785" cy="19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00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3FFB-21ED-4847-AB5F-C9E5E228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&amp; struggles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AD9A-4E68-4293-A329-F999C2432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9698"/>
            <a:ext cx="8229600" cy="46467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Combating “predictions” </a:t>
            </a:r>
          </a:p>
          <a:p>
            <a:r>
              <a:rPr lang="en-US" dirty="0"/>
              <a:t>Several large earthquakes with tsunami warnings/evacuations that haven’t resulted in appreciable waves</a:t>
            </a:r>
          </a:p>
          <a:p>
            <a:r>
              <a:rPr lang="en-US" dirty="0"/>
              <a:t>Tourists and temporary populations</a:t>
            </a:r>
          </a:p>
          <a:p>
            <a:r>
              <a:rPr lang="en-US" dirty="0"/>
              <a:t>High turnover of residents, military families, teachers, etc. </a:t>
            </a:r>
          </a:p>
          <a:p>
            <a:r>
              <a:rPr lang="en-US" dirty="0"/>
              <a:t>Gap in science understanding and preparedness/resilience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F9C0D-4425-4AA4-9E16-EA469390F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535407"/>
            <a:ext cx="2746858" cy="4337217"/>
          </a:xfrm>
        </p:spPr>
        <p:txBody>
          <a:bodyPr/>
          <a:lstStyle/>
          <a:p>
            <a:pPr marL="0" indent="0">
              <a:buNone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We respectfully acknowledge the Alaska Native peoples upon whose ancestral lands our network of sites operate.</a:t>
            </a:r>
          </a:p>
          <a:p>
            <a:pPr marL="0" indent="0">
              <a:buNone/>
            </a:pPr>
            <a:endParaRPr lang="en-US" sz="1800" b="0" i="0" u="none" strike="noStrike" dirty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In Fairbanks, the Alaska Earthquake Center office is located on the traditional lands of the Troth </a:t>
            </a:r>
            <a:r>
              <a:rPr lang="en-US" sz="1800" b="0" i="0" u="none" strike="noStrike" dirty="0" err="1">
                <a:solidFill>
                  <a:schemeClr val="bg1"/>
                </a:solidFill>
                <a:effectLst/>
              </a:rPr>
              <a:t>Yeddha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</a:rPr>
              <a:t>' Dena people of the Lower Tanana River.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DE0AD-7B0A-4860-A1EA-C000FB6C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297" y="1441791"/>
            <a:ext cx="5420231" cy="4524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97CC0-FD07-4809-A406-003C3ED1E5B8}"/>
              </a:ext>
            </a:extLst>
          </p:cNvPr>
          <p:cNvSpPr txBox="1"/>
          <p:nvPr/>
        </p:nvSpPr>
        <p:spPr>
          <a:xfrm>
            <a:off x="3376297" y="6126164"/>
            <a:ext cx="5420231" cy="377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Map from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https://native-land.ca/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3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576E-2E69-C04D-8438-F72ECA5B4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392B1-A456-3D44-9A68-095B89A4F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3934"/>
            <a:ext cx="8229600" cy="32901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0" i="0" dirty="0">
                <a:solidFill>
                  <a:schemeClr val="bg1"/>
                </a:solidFill>
                <a:effectLst/>
              </a:rPr>
              <a:t>Our mission is to strengthen Alaska’s resilience to </a:t>
            </a:r>
            <a:r>
              <a:rPr lang="en-US" b="0" i="0" u="none" strike="noStrike" dirty="0">
                <a:solidFill>
                  <a:schemeClr val="bg1"/>
                </a:solidFill>
                <a:effectLst/>
              </a:rPr>
              <a:t>earthquakes</a:t>
            </a:r>
            <a:r>
              <a:rPr lang="en-US" b="0" i="0" dirty="0">
                <a:solidFill>
                  <a:schemeClr val="bg1"/>
                </a:solidFill>
                <a:effectLst/>
              </a:rPr>
              <a:t> and tsunamis through monitoring, research, and public engagement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7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840F-7AFB-1942-9DBC-1179C4365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03F0D9-C046-D043-B094-9BB18B7E9C4E}"/>
              </a:ext>
            </a:extLst>
          </p:cNvPr>
          <p:cNvSpPr txBox="1">
            <a:spLocks/>
          </p:cNvSpPr>
          <p:nvPr/>
        </p:nvSpPr>
        <p:spPr>
          <a:xfrm>
            <a:off x="5514995" y="1281869"/>
            <a:ext cx="3053378" cy="5238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We are scientists, engineers, data analysts, field technicians, educators, and students with a shared passion for working in the evolving geology of Alaska. 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We are motivated by the reality that some of the great tragedies of our time are caused by earthquakes, as well as the knowledge that earthquakes are a powerful tool for understanding our landscape and the resources it contains.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We partner with several local, state and federal partners.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2B1AC-7303-44DD-AC4D-B18651DA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15" y="1281869"/>
            <a:ext cx="4040999" cy="5314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7A8E38-1E9D-4498-8572-EA870091B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0" t="15652" b="3032"/>
          <a:stretch/>
        </p:blipFill>
        <p:spPr>
          <a:xfrm>
            <a:off x="1888127" y="5576131"/>
            <a:ext cx="3053378" cy="11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6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B625B-C0FB-A549-ADEB-C2201E75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Alaska earthquakes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7EC3C7-3EC0-4487-A73B-BB98417D1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33" y="1092457"/>
            <a:ext cx="8149133" cy="55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64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C8EEE0F-198B-46A2-B0FF-A463C42D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01" y="-97660"/>
            <a:ext cx="7051426" cy="705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7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5F5567-3A94-4CE7-9ACF-F8FC866EC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74" y="171877"/>
            <a:ext cx="7285741" cy="651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5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C606-D6F4-48A0-AB7D-33AB23FA4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444C2-6869-46CB-AE95-009AE1AB5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59" y="1658219"/>
            <a:ext cx="3385768" cy="439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34524-E2C8-4F4E-8511-CCA080A3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551" y="2804952"/>
            <a:ext cx="2086001" cy="2812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F54DC-290B-4342-BA9C-9848BBE92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542" y="1718291"/>
            <a:ext cx="2518937" cy="255301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F8DBBB7-BBC3-44EB-8088-F6DFB01040B8}"/>
              </a:ext>
            </a:extLst>
          </p:cNvPr>
          <p:cNvGrpSpPr/>
          <p:nvPr/>
        </p:nvGrpSpPr>
        <p:grpSpPr>
          <a:xfrm>
            <a:off x="3334338" y="518710"/>
            <a:ext cx="3017260" cy="2041978"/>
            <a:chOff x="3640103" y="1431636"/>
            <a:chExt cx="3017260" cy="20419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09ED5A-F4A2-4272-B7D7-421810370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3254" y="1431636"/>
              <a:ext cx="2704109" cy="204197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E1F887-8DD1-4FB5-BBD5-157D0B682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0103" y="1796364"/>
              <a:ext cx="868427" cy="733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ECB5459-AD78-439F-A11C-FA8691F95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113" y="3775235"/>
            <a:ext cx="1570828" cy="162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E83CB0-8858-4055-B654-C756920946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1429" y="5021130"/>
            <a:ext cx="2247694" cy="149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15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CA70-D46C-FE48-82CC-2593B6CE8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animations and data graphics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811F6B-03E0-3947-830D-C2E9F2C81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0628" y="1500333"/>
            <a:ext cx="2442745" cy="146003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E4F10-25CC-4AD0-AF55-0AA27C48F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25" y="1199963"/>
            <a:ext cx="3143202" cy="2033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AEE561-0B12-431D-8D71-9B4EBB600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14" y="4598502"/>
            <a:ext cx="2699903" cy="2012514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17ED96B5-51CB-4B04-90E5-ED8990DCB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180" y="3396345"/>
            <a:ext cx="2749305" cy="1863666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92A7CD1D-9B4D-4C60-B453-B18ED9C47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4" y="1126048"/>
            <a:ext cx="3254783" cy="2181669"/>
          </a:xfrm>
          <a:prstGeom prst="rect">
            <a:avLst/>
          </a:prstGeom>
        </p:spPr>
      </p:pic>
      <p:pic>
        <p:nvPicPr>
          <p:cNvPr id="13" name="Picture 1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A2172EE5-7F0C-42B8-80C6-17FF469CA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1312" y="4146961"/>
            <a:ext cx="3371111" cy="26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7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5429E00C-EB6F-B54F-B68F-4F4A6E430C5A}" vid="{3936F37C-86FF-2940-82EA-98401678C0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4288</TotalTime>
  <Words>246</Words>
  <Application>Microsoft Office PowerPoint</Application>
  <PresentationFormat>On-screen Show (4:3)</PresentationFormat>
  <Paragraphs>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Office Theme</vt:lpstr>
      <vt:lpstr>Alaska Earthquake Outreach</vt:lpstr>
      <vt:lpstr>PowerPoint Presentation</vt:lpstr>
      <vt:lpstr>our mission</vt:lpstr>
      <vt:lpstr>who are we?</vt:lpstr>
      <vt:lpstr>monitoring Alaska earthquakes</vt:lpstr>
      <vt:lpstr>PowerPoint Presentation</vt:lpstr>
      <vt:lpstr>PowerPoint Presentation</vt:lpstr>
      <vt:lpstr>website</vt:lpstr>
      <vt:lpstr>animations and data graphics</vt:lpstr>
      <vt:lpstr>social media</vt:lpstr>
      <vt:lpstr>distributable products</vt:lpstr>
      <vt:lpstr>challenges &amp; struggles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Matt Gardine</dc:creator>
  <cp:keywords/>
  <dc:description/>
  <cp:lastModifiedBy>Lea Gardine</cp:lastModifiedBy>
  <cp:revision>79</cp:revision>
  <cp:lastPrinted>2021-11-10T17:28:19Z</cp:lastPrinted>
  <dcterms:created xsi:type="dcterms:W3CDTF">2019-02-14T00:48:45Z</dcterms:created>
  <dcterms:modified xsi:type="dcterms:W3CDTF">2021-11-10T20:24:11Z</dcterms:modified>
  <cp:category/>
</cp:coreProperties>
</file>