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864571d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864571d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864571d1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f864571d1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864571d1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f864571d1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864571d1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f864571d1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s.iris.edu/ds/newsletter/vol22/no3/528/quarg-the-quality-assurance-report-generator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AlaSQA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Alaska Statistics for Quality Assurance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QuARG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Quality Assurance Report Generator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-uses IRIS MUSTANG metrics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-combines MUSTANG metrics ( #of gaps vs percent availability = GapRatio, % above NHNM &amp; sample rms = hiAmp, dead channel lin &amp; % below NLNM = lowAmp)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-customizable thresholds and metrics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-can pull data from IRIS or from ISPAQ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-has a ticketing system that is searchable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-generates reports for you based on tickets created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500" y="152400"/>
            <a:ext cx="2412967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3875" y="152400"/>
            <a:ext cx="3760975" cy="225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43875" y="2852776"/>
            <a:ext cx="3760967" cy="225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04850" y="998550"/>
            <a:ext cx="2539150" cy="3385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275" y="445022"/>
            <a:ext cx="8520600" cy="463577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1424000" y="87200"/>
            <a:ext cx="598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Compare Percent Availability- In-house Vs IRIS Holdings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475" y="294150"/>
            <a:ext cx="4138499" cy="227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8375" y="501725"/>
            <a:ext cx="3467851" cy="191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850" y="2824875"/>
            <a:ext cx="2041675" cy="22173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152400" y="2571750"/>
            <a:ext cx="3239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Automatic magnitude post time latency from origin post time</a:t>
            </a:r>
            <a:endParaRPr sz="90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4150" y="2734275"/>
            <a:ext cx="3285099" cy="154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38696" y="4279700"/>
            <a:ext cx="3310128" cy="7815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7"/>
          <p:cNvCxnSpPr/>
          <p:nvPr/>
        </p:nvCxnSpPr>
        <p:spPr>
          <a:xfrm>
            <a:off x="4354025" y="616700"/>
            <a:ext cx="10206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" name="Google Shape;87;p17"/>
          <p:cNvCxnSpPr/>
          <p:nvPr/>
        </p:nvCxnSpPr>
        <p:spPr>
          <a:xfrm>
            <a:off x="132900" y="866550"/>
            <a:ext cx="5400" cy="175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" name="Google Shape;88;p17"/>
          <p:cNvCxnSpPr/>
          <p:nvPr/>
        </p:nvCxnSpPr>
        <p:spPr>
          <a:xfrm>
            <a:off x="136700" y="870750"/>
            <a:ext cx="24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" name="Google Shape;89;p17"/>
          <p:cNvSpPr txBox="1"/>
          <p:nvPr/>
        </p:nvSpPr>
        <p:spPr>
          <a:xfrm>
            <a:off x="435375" y="0"/>
            <a:ext cx="173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Produced Monthly:</a:t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5528775" y="2457975"/>
            <a:ext cx="184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Produced Quarterly: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