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836615b2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836615b2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836615b2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836615b2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836615b2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836615b2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836615b2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836615b2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836615b2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836615b2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836615b2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836615b2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836615b2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836615b2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PDL2AQMS uses  PDL indexer and internal rules if necessary to make associations.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Flask App can be used to view associations (Jiggle cannot see the new table!) and allow un-</a:t>
            </a:r>
            <a:r>
              <a:rPr lang="en"/>
              <a:t>association</a:t>
            </a:r>
            <a:r>
              <a:rPr lang="en"/>
              <a:t> if operator deems it incorrect.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836615b2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836615b2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Mww is associated with the local origin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cbb5229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cbb5229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fig1 - shows just as you select the Mww 6.0 mag to be associated with the local evid 60079777.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Note that there is also an association below this with the NN solution - the mag from this could've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been chosen instead.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cbb52297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cbb5229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fig2 - shows the change in the table view (! not the table itself!) after we've made the change to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eventprefmag table.  Now the selection allows you to Unselect the Mww mag if desired, to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reverse the process.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836615b2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836615b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836615b2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836615b2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lab.com/aqms-swg/docker-playground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lab.com/aqms-swg/aqms-db-or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PDL2AQMS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11"/>
            <a:ext cx="8222100" cy="16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NetOps XI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Ellen, Lind, &amp; Paul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by Ellen Yu, Mike Hagerty, &amp; Aparna Bhaskaran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Docker, what is it?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71900" y="1741050"/>
            <a:ext cx="8222100" cy="3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Docker is a virtualized environment which is “Platform As A Service” (PAAS) to deploy applications.</a:t>
            </a:r>
            <a:endParaRPr sz="2108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Effectively a mini-light-weight VM that contains just what is needed to run a single software program</a:t>
            </a:r>
            <a:endParaRPr sz="2108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Docker instances are called </a:t>
            </a:r>
            <a:r>
              <a:rPr b="1" lang="en" sz="2108"/>
              <a:t>Containers</a:t>
            </a:r>
            <a:r>
              <a:rPr lang="en" sz="2108"/>
              <a:t> </a:t>
            </a:r>
            <a:endParaRPr sz="2108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Containers allow easy deployment anywhere, on bare-metal, VMs, and in the cloud.</a:t>
            </a:r>
            <a:endParaRPr sz="2108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Communicate with each other using well defined channels &amp; share data over Volumes.</a:t>
            </a:r>
            <a:endParaRPr sz="2108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Provides developers with a consistent build environment for testing.</a:t>
            </a:r>
            <a:endParaRPr sz="210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Database containers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Gitlab repo: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https://gitlab.com/aqms-swg/docker-playground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Postgres 10,11,12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Oracle 18.4 (developer release)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containers have copy of the AQMS database schema.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Next step: enter scripts to populate metadata, reference tables (for example magprefpriority etc) into gitlab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containers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ISTI has been testing a fully containerized AQMS for CGS &amp; ISTI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Tested so far: </a:t>
            </a:r>
            <a:r>
              <a:rPr b="1" lang="en"/>
              <a:t>CMS, Earthworm, Winston, &amp; AQMS DB postgres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being tested: </a:t>
            </a:r>
            <a:r>
              <a:rPr b="1" lang="en"/>
              <a:t>alarming, ec, rcg, pws, &amp; wa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be developed: </a:t>
            </a:r>
            <a:r>
              <a:rPr b="1" lang="en"/>
              <a:t>trig2db, tc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internal to ISTI gitlab, but will be pushed to AQMS-SWG gitlab once tested.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ISTI versions: fdsn eventservice, fdsn dataselect service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Provides a clean way to build AQMS software suite from gitlab repo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EW + </a:t>
            </a:r>
            <a:r>
              <a:rPr lang="en"/>
              <a:t>AQMS RPMs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ISTI has been building RPMs for the Earthworm distro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are awaiting the results of docker AQMS testing </a:t>
            </a:r>
            <a:r>
              <a:rPr lang="en"/>
              <a:t>because</a:t>
            </a:r>
            <a:r>
              <a:rPr lang="en"/>
              <a:t> that will obviate the need for AQMS RPMs.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PDL2AQMS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ISTI Python application that allows QuakeML to be injected into an AQMS database.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Works on both Oracle and Postgres systems (orig developed for Postgres by MH)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Motivation: </a:t>
            </a:r>
            <a:r>
              <a:rPr lang="en"/>
              <a:t>Originally for PRSN to </a:t>
            </a:r>
            <a:r>
              <a:rPr lang="en"/>
              <a:t>ingest</a:t>
            </a:r>
            <a:r>
              <a:rPr lang="en"/>
              <a:t> USGS NEIC PDL solutions to compare in Jiggle against local AQMS and EarlyBird solutions.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PDL drives it via command line options (listens for origins, mags, arrivals, amps).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Also allows command line QuakeML injection as a pure loader process.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Allows filtering of events by depth, magnitude, location, and originating 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6983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PDL2AQMS - Mww usage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504700" cy="31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finer points of Mww ingest</a:t>
            </a:r>
            <a:endParaRPr>
              <a:highlight>
                <a:srgbClr val="FFFF00"/>
              </a:highlight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ANSS Large Magnitude policy requires RSN’s to use Mww from NEIC for events with M &gt;= 6.0 as preferred Magnitude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NEIC is producing automatic moment tensors with Mww and distributing via PDL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PDL2AQMS can automatically assoc origins in AQMS using “eventassoc” table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Assoc of origins is local solution with NEIC origin+Mww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Assoc happens using PDL Indexer &lt;OR&gt; brute force configuration - dx,dy,dz,dOT.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RSN retains local solution,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Currently, setting Mww be the pref magnitude is a manual operation via a Flask App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Automating this process requires 3 modifications to AQMS, adding </a:t>
            </a:r>
            <a:r>
              <a:rPr i="1" lang="en"/>
              <a:t>eventassoc</a:t>
            </a:r>
            <a:r>
              <a:rPr lang="en"/>
              <a:t> table, and Mww rules for </a:t>
            </a:r>
            <a:r>
              <a:rPr i="1" lang="en"/>
              <a:t>magprefpriority</a:t>
            </a:r>
            <a:r>
              <a:rPr lang="en"/>
              <a:t> table, stored procedure updates.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Mww - Flask App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8839204" cy="219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Mww - Flask App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63" y="1658825"/>
            <a:ext cx="8063974" cy="348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59250" y="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Mww - Flask App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00" y="664325"/>
            <a:ext cx="8112404" cy="44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59250" y="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Mww - Flask App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0100"/>
            <a:ext cx="8839204" cy="393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PDL2AQMS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SCSN Implementation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Oracle port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https://gitlab.com/aqms-swg/aqms-db-ora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Running in production since 3/2021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Database insert of solution automatic. No auto association of magnitude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 settings chosen to gather more use cases. Likely to be refined when process is automated.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selectflag=0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Magnitude &gt;=3.5 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Lat 31-41, lon -113, -126 (CA, NV region)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All network sources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Imported 108 events - but only 2 candidate events (i.e. those with Mw’s) - other RSNs encouraged to try either database port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AQMS via Docker Containers</a:t>
            </a:r>
            <a:endParaRPr/>
          </a:p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390525" y="2789113"/>
            <a:ext cx="8222100" cy="14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Netops XI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Friberg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by Serhiy Vasilyev and deployment testing by Mitch Gold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