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85068d286_0_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85068d286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b748f98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b748f98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d528f363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d528f36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85068d286_0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85068d286_0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gitlab.com/aqms-swg" TargetMode="External"/><Relationship Id="rId4" Type="http://schemas.openxmlformats.org/officeDocument/2006/relationships/hyperlink" Target="https://aqms-swg.gitlab.io/jiggle-userdocs/" TargetMode="External"/><Relationship Id="rId5" Type="http://schemas.openxmlformats.org/officeDocument/2006/relationships/hyperlink" Target="https://aqms-swg.gitlab.io/aqms-docs/" TargetMode="External"/><Relationship Id="rId6" Type="http://schemas.openxmlformats.org/officeDocument/2006/relationships/hyperlink" Target="https://gitlab.com/aqms-swg/aqms-jiggle/-/release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AQMS Overview 2021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18"/>
            <a:ext cx="8222100" cy="98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NetOps XI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2, 2021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AQMS installations status</a:t>
            </a:r>
            <a:endParaRPr/>
          </a:p>
        </p:txBody>
      </p:sp>
      <p:pic>
        <p:nvPicPr>
          <p:cNvPr id="74" name="Google Shape;7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4050" y="68850"/>
            <a:ext cx="9228049" cy="507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AQMS status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 and operational: 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PNSN,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HVO,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AVO,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Ohio Geo Survey (not authoritative), and PRSN(ready to go operational)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ISTI 4 instances with public/private networks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Postgres in test or parallel test: </a:t>
            </a:r>
            <a:r>
              <a:rPr b="1" lang="en"/>
              <a:t>CERI, NCSN, &amp; UUSN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Gitlab URLs AQMS Software Working Group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1900" y="2096925"/>
            <a:ext cx="8222100" cy="253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www.gitlab.com/aqms-swg</a:t>
            </a:r>
            <a:r>
              <a:rPr lang="en"/>
              <a:t>	AQMS SWG repositories (public and private)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https://aqms-swg.gitlab.io/jiggle-userdocs/</a:t>
            </a:r>
            <a:r>
              <a:rPr lang="en"/>
              <a:t>   Jiggle User Guide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https://aqms-swg.gitlab.io/aqms-docs/</a:t>
            </a:r>
            <a:r>
              <a:rPr lang="en"/>
              <a:t> 		AQMS User Docs (in progress)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https://gitlab.com/aqms-swg/aqms-jiggle/-/releases</a:t>
            </a:r>
            <a:r>
              <a:rPr lang="en"/>
              <a:t>		Jiggle Releases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AQMS PostgreSQL Migration Status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71900" y="1919075"/>
            <a:ext cx="82221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Majority of modules now ported to AQMS Postgres from Oracle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Big </a:t>
            </a:r>
            <a:r>
              <a:rPr lang="en"/>
              <a:t>change</a:t>
            </a:r>
            <a:r>
              <a:rPr lang="en"/>
              <a:t> is requirement of StationXML for metadata.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Remaining Issues: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Sorting out amplitude processing tools - Renate has ShakeMap plugin now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TMTS - still a bear, port to be part of PRSN (partial start)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Gitlab migration not complete yet - affecting docker builds.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Testing of built in replication with PostgreSQL 14 (in since 11)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NonLinLoc integration - in works at ISTI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