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9" r:id="rId18"/>
    <p:sldId id="271" r:id="rId19"/>
    <p:sldId id="272" r:id="rId20"/>
    <p:sldId id="274" r:id="rId21"/>
    <p:sldId id="275" r:id="rId22"/>
    <p:sldId id="276" r:id="rId23"/>
    <p:sldId id="277" r:id="rId24"/>
    <p:sldId id="270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18"/>
    <p:restoredTop sz="94673"/>
  </p:normalViewPr>
  <p:slideViewPr>
    <p:cSldViewPr snapToGrid="0" snapToObjects="1">
      <p:cViewPr>
        <p:scale>
          <a:sx n="130" d="100"/>
          <a:sy n="130" d="100"/>
        </p:scale>
        <p:origin x="144" y="-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2F23C-3AE7-AF4F-BED0-863F1FAFE6C5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0BC9C-DCBB-F643-88E8-3F7F14500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1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3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9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9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8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9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5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0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5CBB-FEB3-D04C-82BB-831A279A18E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46F4A-34B3-CE48-ABCD-D4CFDD1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7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ault.gps.caltech.edu/trac/cisn/wiki/SolServer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ault.gps.caltech.edu/trac/cisn/wiki/PerlUtils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http://vault.gps.caltech.edu/trac/cisn/browser/RT/branches/linux-dev-CI-branch/alarming/contrib/bin/q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ault.gps.caltech.edu/trac/cisn/browser#PP/trunk/perl_util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AQMS utilities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(</a:t>
            </a:r>
            <a:r>
              <a:rPr lang="en-US" sz="4800" dirty="0"/>
              <a:t>python, </a:t>
            </a:r>
            <a:r>
              <a:rPr lang="en-US" sz="4800" dirty="0" err="1"/>
              <a:t>sql</a:t>
            </a:r>
            <a:r>
              <a:rPr lang="en-US" sz="4800" dirty="0"/>
              <a:t>, </a:t>
            </a:r>
            <a:r>
              <a:rPr lang="en-US" sz="4800" dirty="0" err="1"/>
              <a:t>etc</a:t>
            </a:r>
            <a:r>
              <a:rPr lang="en-US" sz="4800" dirty="0"/>
              <a:t> scripts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NetOps</a:t>
            </a:r>
            <a:r>
              <a:rPr lang="en-US" dirty="0" smtClean="0"/>
              <a:t> IX Workshop, University of Washington, March 20-21, 2018</a:t>
            </a:r>
          </a:p>
          <a:p>
            <a:r>
              <a:rPr lang="en-US" dirty="0" smtClean="0"/>
              <a:t>Glenn Biasi, USGS, Facilitator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60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Event Parameter Info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597927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/>
                <a:gridCol w="803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hypophases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phases in Hypo2000 format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ampdump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amps contributing to mag (</a:t>
                      </a:r>
                      <a:r>
                        <a:rPr lang="en-US" dirty="0" err="1" smtClean="0"/>
                        <a:t>AssocAmM</a:t>
                      </a:r>
                      <a:r>
                        <a:rPr lang="en-US" dirty="0" smtClean="0"/>
                        <a:t>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ampdumpo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amps associated with origin (</a:t>
                      </a:r>
                      <a:r>
                        <a:rPr lang="en-US" dirty="0" err="1" smtClean="0"/>
                        <a:t>AssocAmO</a:t>
                      </a:r>
                      <a:r>
                        <a:rPr lang="en-US" dirty="0" smtClean="0"/>
                        <a:t>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ampdumpsm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strong motion station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amps</a:t>
                      </a:r>
                      <a:r>
                        <a:rPr lang="en-US" baseline="0" dirty="0" smtClean="0"/>
                        <a:t> associated with event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checkwavefiles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</a:t>
                      </a:r>
                      <a:r>
                        <a:rPr lang="en-US" dirty="0" err="1" smtClean="0"/>
                        <a:t>dir</a:t>
                      </a:r>
                      <a:r>
                        <a:rPr lang="en-US" dirty="0" smtClean="0"/>
                        <a:t> and list archived waveform files for event (requires </a:t>
                      </a:r>
                      <a:r>
                        <a:rPr lang="en-US" dirty="0" err="1" smtClean="0"/>
                        <a:t>ssh</a:t>
                      </a:r>
                      <a:r>
                        <a:rPr lang="en-US" dirty="0" smtClean="0"/>
                        <a:t>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wavedump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list of this event's waveforms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916129"/>
            <a:ext cx="8347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Specialized queries for phase, amplitude, and waveform archive information</a:t>
            </a:r>
          </a:p>
        </p:txBody>
      </p:sp>
    </p:spTree>
    <p:extLst>
      <p:ext uri="{BB962C8B-B14F-4D97-AF65-F5344CB8AC3E}">
        <p14:creationId xmlns:p14="http://schemas.microsoft.com/office/powerpoint/2010/main" val="534438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Station/Channel Info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786985"/>
              </p:ext>
            </p:extLst>
          </p:nvPr>
        </p:nvGraphicFramePr>
        <p:xfrm>
          <a:off x="838200" y="1825625"/>
          <a:ext cx="10515601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638"/>
                <a:gridCol w="80819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hypostalist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station list in Hypo200 format; flags to adjust</a:t>
                      </a:r>
                      <a:r>
                        <a:rPr lang="en-US" baseline="0" dirty="0" smtClean="0"/>
                        <a:t> output for time and type subsets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makeadhoc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station list in '</a:t>
                      </a:r>
                      <a:r>
                        <a:rPr lang="en-US" dirty="0" err="1" smtClean="0"/>
                        <a:t>adhoc</a:t>
                      </a:r>
                      <a:r>
                        <a:rPr lang="en-US" dirty="0" smtClean="0"/>
                        <a:t>' format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stainfo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dump station info - string like ""NC.SJE.HHZ.--"", ""CE.%.hn_.0%"" types: ""hypo"", ""</a:t>
                      </a:r>
                      <a:r>
                        <a:rPr lang="en-US" dirty="0" err="1" smtClean="0"/>
                        <a:t>kml</a:t>
                      </a:r>
                      <a:r>
                        <a:rPr lang="en-US" dirty="0" smtClean="0"/>
                        <a:t>"", ""</a:t>
                      </a:r>
                      <a:r>
                        <a:rPr lang="en-US" dirty="0" err="1" smtClean="0"/>
                        <a:t>gmt</a:t>
                      </a:r>
                      <a:r>
                        <a:rPr lang="en-US" dirty="0" smtClean="0"/>
                        <a:t>"", ""</a:t>
                      </a:r>
                      <a:r>
                        <a:rPr lang="en-US" dirty="0" err="1" smtClean="0"/>
                        <a:t>adhoc</a:t>
                      </a:r>
                      <a:r>
                        <a:rPr lang="en-US" dirty="0" smtClean="0"/>
                        <a:t>"" or default"   Specialized station info</a:t>
                      </a:r>
                      <a:r>
                        <a:rPr lang="en-US" baseline="0" dirty="0" smtClean="0"/>
                        <a:t> fetch and format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stadist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sort current stations from point - also: &lt;</a:t>
                      </a:r>
                      <a:r>
                        <a:rPr lang="en-US" dirty="0" err="1" smtClean="0"/>
                        <a:t>lat.dec</a:t>
                      </a:r>
                      <a:r>
                        <a:rPr lang="en-US" dirty="0" smtClean="0"/>
                        <a:t>&gt; &lt;</a:t>
                      </a:r>
                      <a:r>
                        <a:rPr lang="en-US" dirty="0" err="1" smtClean="0"/>
                        <a:t>lon.dec</a:t>
                      </a:r>
                      <a:r>
                        <a:rPr lang="en-US" dirty="0" smtClean="0"/>
                        <a:t>&gt;.  waveform archiving support call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729316"/>
            <a:ext cx="7165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Crafted SQL calls, outputs to specific formats.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86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Duty Review Page Support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753881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775"/>
                <a:gridCol w="8124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acceptEvent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 event as reviewed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acceptTrigger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 trigger as reviewed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deleteEvent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event</a:t>
                      </a:r>
                      <a:r>
                        <a:rPr lang="en-US" baseline="0" dirty="0" smtClean="0"/>
                        <a:t> or trigger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undeleteEvent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undelete event or trigger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alarmSend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send alarms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alarmCancel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cancel alarms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finalizeEvent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finalize the</a:t>
                      </a:r>
                      <a:r>
                        <a:rPr lang="en-US" baseline="0" dirty="0" smtClean="0"/>
                        <a:t> event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55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79991"/>
            <a:ext cx="10515600" cy="962230"/>
          </a:xfrm>
        </p:spPr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Process Control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882151"/>
              </p:ext>
            </p:extLst>
          </p:nvPr>
        </p:nvGraphicFramePr>
        <p:xfrm>
          <a:off x="838198" y="953731"/>
          <a:ext cx="10515601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213"/>
                <a:gridCol w="80533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puttrans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transition definition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deltrans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a transition definition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gettrans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transition definitions from PCS_TRANSITION database</a:t>
                      </a:r>
                      <a:r>
                        <a:rPr lang="en-US" baseline="0" dirty="0" smtClean="0"/>
                        <a:t> table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getstates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all postings in PCS_STATE table whose state description matches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arguments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event  &lt;id&gt; to &lt;group&gt; &lt;table&gt; &lt;state&gt; &lt;rank&gt; in the PCS system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example: post -d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mydb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EventStream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archdb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MakeGif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postFromList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events listed in a file to a state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 an event from all states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delstates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all events with the given signature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 the next event in this state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 event's result value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5771535"/>
            <a:ext cx="1024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specialized scripting for process tracking and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81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Post Processing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269922"/>
              </p:ext>
            </p:extLst>
          </p:nvPr>
        </p:nvGraphicFramePr>
        <p:xfrm>
          <a:off x="838200" y="1825625"/>
          <a:ext cx="10515601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638"/>
                <a:gridCol w="80819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ampgenpp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amps and write to database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ground motions for one event. Does: PGD, PGV, PGA and spectral amps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Runs the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AmpGenPp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application found in jiggle jar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rcgone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Generate request cards for one event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359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Miscellaneous Utilities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791231"/>
              </p:ext>
            </p:extLst>
          </p:nvPr>
        </p:nvGraphicFramePr>
        <p:xfrm>
          <a:off x="838200" y="1825625"/>
          <a:ext cx="1051560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638"/>
                <a:gridCol w="80819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masterrt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current master RT system name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masterdb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current master database name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showlocks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events locked by Jiggle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unlockevent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unlock an event locked by Jiggle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unlockall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unlock all events locked by Jiggle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epoch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system time in epoch seconds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hypolocate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locate this event with a [remote] </a:t>
                      </a:r>
                      <a:r>
                        <a:rPr lang="en-US" dirty="0" smtClean="0">
                          <a:hlinkClick r:id="rId2"/>
                        </a:rPr>
                        <a:t>SolServer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38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is Next For AQMS Utility Development?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between turn-key scripts in AQMS distro vs. tools to craft your own?</a:t>
            </a:r>
          </a:p>
          <a:p>
            <a:r>
              <a:rPr lang="en-US" dirty="0" smtClean="0"/>
              <a:t>Need/usefulness of greater standardization?</a:t>
            </a:r>
          </a:p>
          <a:p>
            <a:r>
              <a:rPr lang="en-US" dirty="0" smtClean="0"/>
              <a:t>Priorities for AQMS utility development?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37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167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</a:t>
            </a:r>
            <a:r>
              <a:rPr lang="en-US" dirty="0" err="1" smtClean="0"/>
              <a:t>cattail.pl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/>
              <a:t>usage: </a:t>
            </a:r>
            <a:r>
              <a:rPr lang="is-IS" dirty="0" smtClean="0"/>
              <a:t>cattail.pl </a:t>
            </a:r>
            <a:r>
              <a:rPr lang="is-IS" dirty="0"/>
              <a:t>[option-list] [[#interval] or [startDate [endDate]]]</a:t>
            </a:r>
          </a:p>
          <a:p>
            <a:r>
              <a:rPr lang="is-IS" dirty="0"/>
              <a:t>    options: [-h] [-c] [-d dbase] [-a or [ [-D] [-B0|1]]] [-i|I]</a:t>
            </a:r>
          </a:p>
          <a:p>
            <a:r>
              <a:rPr lang="is-IS" dirty="0"/>
              <a:t>             [-f file] [-e types] [-g|G gtypes] [-p rflags] [-m mag -M mag]</a:t>
            </a:r>
          </a:p>
          <a:p>
            <a:r>
              <a:rPr lang="is-IS" dirty="0"/>
              <a:t>             [ -mt magtypes] [-ma magalgo]</a:t>
            </a:r>
          </a:p>
          <a:p>
            <a:r>
              <a:rPr lang="is-IS" dirty="0"/>
              <a:t>             [-mad rval -MAD rval] [-rms rval -RMS rval]</a:t>
            </a:r>
          </a:p>
          <a:p>
            <a:r>
              <a:rPr lang="is-IS" dirty="0"/>
              <a:t>             [-mz] [-z depth -Z depth] [ -fz]</a:t>
            </a:r>
          </a:p>
          <a:p>
            <a:r>
              <a:rPr lang="is-IS" dirty="0"/>
              <a:t>             [-es esrc -os osrc -ms msrc ] -[2rwL]</a:t>
            </a:r>
          </a:p>
          <a:p>
            <a:r>
              <a:rPr lang="is-IS" dirty="0"/>
              <a:t>             [-u d|w|m </a:t>
            </a:r>
            <a:r>
              <a:rPr lang="is-IS" dirty="0" smtClean="0"/>
              <a:t>]</a:t>
            </a:r>
            <a:r>
              <a:rPr lang="is-IS" dirty="0"/>
              <a:t/>
            </a:r>
            <a:br>
              <a:rPr lang="is-IS" dirty="0"/>
            </a:br>
            <a:endParaRPr lang="is-IS" dirty="0"/>
          </a:p>
          <a:p>
            <a:r>
              <a:rPr lang="is-IS" dirty="0"/>
              <a:t>    Writes a summary list for  events in the past 'N' hours (default = 24), or specified date </a:t>
            </a:r>
            <a:r>
              <a:rPr lang="is-IS" dirty="0" smtClean="0"/>
              <a:t>range</a:t>
            </a:r>
            <a:r>
              <a:rPr lang="en-US" dirty="0" smtClean="0"/>
              <a:t>.  45 command-line </a:t>
            </a:r>
            <a:r>
              <a:rPr lang="en-US" dirty="0" err="1" smtClean="0"/>
              <a:t>args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590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trigtail.pl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usage: </a:t>
            </a:r>
            <a:r>
              <a:rPr lang="en-US" dirty="0" err="1" smtClean="0"/>
              <a:t>trigtail.pl</a:t>
            </a:r>
            <a:r>
              <a:rPr lang="en-US" dirty="0" smtClean="0"/>
              <a:t> </a:t>
            </a:r>
            <a:r>
              <a:rPr lang="en-US" dirty="0"/>
              <a:t>[-d dbase] [-h] [-</a:t>
            </a:r>
            <a:r>
              <a:rPr lang="en-US" dirty="0" err="1"/>
              <a:t>aqr</a:t>
            </a:r>
            <a:r>
              <a:rPr lang="en-US" dirty="0"/>
              <a:t>] &lt;#</a:t>
            </a:r>
            <a:r>
              <a:rPr lang="en-US" dirty="0" err="1"/>
              <a:t>hrs</a:t>
            </a:r>
            <a:r>
              <a:rPr lang="en-US" dirty="0"/>
              <a:t>-back&gt; (default = $</a:t>
            </a:r>
            <a:r>
              <a:rPr lang="en-US" dirty="0" err="1"/>
              <a:t>hrsback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Print a listing summarizing the subnet trigger events (</a:t>
            </a:r>
            <a:r>
              <a:rPr lang="en-US" dirty="0" err="1" smtClean="0"/>
              <a:t>etype</a:t>
            </a:r>
            <a:r>
              <a:rPr lang="en-US" dirty="0" smtClean="0"/>
              <a:t>=</a:t>
            </a:r>
            <a:r>
              <a:rPr lang="en-US" dirty="0" err="1" smtClean="0"/>
              <a:t>st</a:t>
            </a:r>
            <a:r>
              <a:rPr lang="en-US" dirty="0" smtClean="0"/>
              <a:t>) that occurred in the past '#</a:t>
            </a:r>
            <a:r>
              <a:rPr lang="en-US" dirty="0" err="1" smtClean="0"/>
              <a:t>hrs</a:t>
            </a:r>
            <a:r>
              <a:rPr lang="en-US" dirty="0" smtClean="0"/>
              <a:t>-back' hours.</a:t>
            </a:r>
          </a:p>
          <a:p>
            <a:r>
              <a:rPr lang="en-US" dirty="0"/>
              <a:t>    -d dbase  : alias to use for </a:t>
            </a:r>
            <a:r>
              <a:rPr lang="en-US" dirty="0" err="1"/>
              <a:t>db</a:t>
            </a:r>
            <a:r>
              <a:rPr lang="en-US" dirty="0"/>
              <a:t> connection (defaults to $</a:t>
            </a:r>
            <a:r>
              <a:rPr lang="en-US" dirty="0" err="1"/>
              <a:t>masterdb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    -a        : include all events including deleted and duplicates</a:t>
            </a:r>
          </a:p>
          <a:p>
            <a:r>
              <a:rPr lang="en-US" dirty="0"/>
              <a:t>    -q        : do not print column header title</a:t>
            </a:r>
          </a:p>
          <a:p>
            <a:r>
              <a:rPr lang="en-US" dirty="0"/>
              <a:t>    -r        : reverse sort order (newest at top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example: $0 -d </a:t>
            </a:r>
            <a:r>
              <a:rPr lang="en-US" dirty="0" err="1"/>
              <a:t>mydb</a:t>
            </a:r>
            <a:r>
              <a:rPr lang="en-US" dirty="0"/>
              <a:t> 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AQMS utility do you use most often?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dbselect</a:t>
            </a:r>
            <a:r>
              <a:rPr lang="en-US" dirty="0" smtClean="0"/>
              <a:t> (9 mentions)</a:t>
            </a:r>
          </a:p>
          <a:p>
            <a:r>
              <a:rPr lang="en-US" dirty="0" err="1" smtClean="0"/>
              <a:t>perl</a:t>
            </a:r>
            <a:r>
              <a:rPr lang="en-US" dirty="0" smtClean="0"/>
              <a:t> scripts (2)</a:t>
            </a:r>
          </a:p>
          <a:p>
            <a:r>
              <a:rPr lang="en-US" dirty="0" smtClean="0"/>
              <a:t>python scripts (3)</a:t>
            </a:r>
          </a:p>
          <a:p>
            <a:r>
              <a:rPr lang="en-US" dirty="0" err="1" smtClean="0"/>
              <a:t>sql</a:t>
            </a:r>
            <a:r>
              <a:rPr lang="en-US" dirty="0"/>
              <a:t> </a:t>
            </a:r>
            <a:r>
              <a:rPr lang="en-US" dirty="0" smtClean="0"/>
              <a:t>(3)</a:t>
            </a:r>
          </a:p>
          <a:p>
            <a:r>
              <a:rPr lang="en-US" dirty="0" smtClean="0"/>
              <a:t>shell scripts (3)</a:t>
            </a:r>
          </a:p>
          <a:p>
            <a:r>
              <a:rPr lang="en-US" dirty="0" smtClean="0"/>
              <a:t>pretty even mix of all of them</a:t>
            </a:r>
          </a:p>
          <a:p>
            <a:r>
              <a:rPr lang="en-US" dirty="0" smtClean="0"/>
              <a:t>named others:</a:t>
            </a:r>
          </a:p>
          <a:p>
            <a:pPr lvl="1"/>
            <a:r>
              <a:rPr lang="en-US" dirty="0" err="1" smtClean="0"/>
              <a:t>stp</a:t>
            </a:r>
            <a:r>
              <a:rPr lang="en-US" dirty="0" smtClean="0"/>
              <a:t>, jiggle</a:t>
            </a:r>
          </a:p>
          <a:p>
            <a:pPr lvl="1"/>
            <a:r>
              <a:rPr lang="en-US" dirty="0" smtClean="0"/>
              <a:t>We use our own utilities mostly, but use Ellen's </a:t>
            </a:r>
            <a:r>
              <a:rPr lang="en-US" dirty="0" err="1" smtClean="0"/>
              <a:t>dbcleanup</a:t>
            </a:r>
            <a:r>
              <a:rPr lang="en-US" dirty="0" smtClean="0"/>
              <a:t> scripts monthly.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53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</a:t>
            </a:r>
            <a:r>
              <a:rPr lang="en-US" dirty="0" err="1" smtClean="0"/>
              <a:t>eventhist.pl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usage: </a:t>
            </a:r>
            <a:r>
              <a:rPr lang="en-US" dirty="0" err="1" smtClean="0"/>
              <a:t>eventhist.pl</a:t>
            </a:r>
            <a:r>
              <a:rPr lang="en-US" dirty="0" smtClean="0"/>
              <a:t> </a:t>
            </a:r>
            <a:r>
              <a:rPr lang="en-US" dirty="0"/>
              <a:t>[-q] [-d dbase]  &lt;</a:t>
            </a:r>
            <a:r>
              <a:rPr lang="en-US" dirty="0" err="1"/>
              <a:t>evid</a:t>
            </a:r>
            <a:r>
              <a:rPr lang="en-US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Show </a:t>
            </a:r>
            <a:r>
              <a:rPr lang="en-US" dirty="0" err="1"/>
              <a:t>origin,magnitude</a:t>
            </a:r>
            <a:r>
              <a:rPr lang="en-US" dirty="0"/>
              <a:t> change history info for an event.</a:t>
            </a:r>
          </a:p>
          <a:p>
            <a:r>
              <a:rPr lang="en-US" dirty="0"/>
              <a:t>    List is sorted in magnitude </a:t>
            </a:r>
            <a:r>
              <a:rPr lang="en-US" dirty="0" err="1"/>
              <a:t>lddate</a:t>
            </a:r>
            <a:r>
              <a:rPr lang="en-US" dirty="0"/>
              <a:t> descending order.</a:t>
            </a:r>
          </a:p>
          <a:p>
            <a:r>
              <a:rPr lang="en-US" dirty="0"/>
              <a:t>    (The most recent update first, oldest last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example difficulty:</a:t>
            </a:r>
          </a:p>
          <a:p>
            <a:r>
              <a:rPr lang="en-US" dirty="0"/>
              <a:t>    Event </a:t>
            </a:r>
            <a:r>
              <a:rPr lang="en-US" dirty="0" err="1"/>
              <a:t>prefmag</a:t>
            </a:r>
            <a:r>
              <a:rPr lang="en-US" dirty="0"/>
              <a:t> is flagged by "&lt;+++" after its </a:t>
            </a:r>
            <a:r>
              <a:rPr lang="en-US" dirty="0" err="1"/>
              <a:t>lddate</a:t>
            </a:r>
            <a:r>
              <a:rPr lang="en-US" dirty="0"/>
              <a:t>, otherwise</a:t>
            </a:r>
          </a:p>
          <a:p>
            <a:r>
              <a:rPr lang="en-US" dirty="0"/>
              <a:t>    if its the preferred of a </a:t>
            </a:r>
            <a:r>
              <a:rPr lang="en-US" dirty="0" err="1"/>
              <a:t>magtype</a:t>
            </a:r>
            <a:r>
              <a:rPr lang="en-US" dirty="0"/>
              <a:t> its flagged by  "+" after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 problem: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    When the </a:t>
            </a:r>
            <a:r>
              <a:rPr lang="en-US" dirty="0" err="1"/>
              <a:t>orid</a:t>
            </a:r>
            <a:r>
              <a:rPr lang="en-US" dirty="0"/>
              <a:t> is event </a:t>
            </a:r>
            <a:r>
              <a:rPr lang="en-US" dirty="0" err="1"/>
              <a:t>prefor</a:t>
            </a:r>
            <a:r>
              <a:rPr lang="en-US" dirty="0"/>
              <a:t> and the </a:t>
            </a:r>
            <a:r>
              <a:rPr lang="en-US" dirty="0" err="1"/>
              <a:t>magid</a:t>
            </a:r>
            <a:r>
              <a:rPr lang="en-US" dirty="0"/>
              <a:t> is the event </a:t>
            </a:r>
            <a:r>
              <a:rPr lang="en-US" dirty="0" err="1" smtClean="0"/>
              <a:t>prefmag</a:t>
            </a:r>
            <a:r>
              <a:rPr lang="en-US" dirty="0" smtClean="0"/>
              <a:t> </a:t>
            </a:r>
            <a:r>
              <a:rPr lang="en-US" dirty="0"/>
              <a:t>the both the waveform count and event version numbers are printed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 to use </a:t>
            </a:r>
            <a:r>
              <a:rPr lang="en-US" dirty="0" err="1" smtClean="0"/>
              <a:t>eventhist.pl</a:t>
            </a:r>
            <a:r>
              <a:rPr lang="en-US" dirty="0" smtClean="0"/>
              <a:t>, we have to remember the special output cases, the odd flagging convention, and then write another parser to get the extra stuff out.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11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</a:t>
            </a:r>
            <a:r>
              <a:rPr lang="en-US" dirty="0" err="1" smtClean="0"/>
              <a:t>catone.pl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usage: </a:t>
            </a:r>
            <a:r>
              <a:rPr lang="en-US" dirty="0" err="1" smtClean="0"/>
              <a:t>catone.pl</a:t>
            </a:r>
            <a:r>
              <a:rPr lang="en-US" dirty="0" smtClean="0"/>
              <a:t> </a:t>
            </a:r>
            <a:r>
              <a:rPr lang="en-US" dirty="0"/>
              <a:t>-[</a:t>
            </a:r>
            <a:r>
              <a:rPr lang="en-US" dirty="0" err="1"/>
              <a:t>ht</a:t>
            </a:r>
            <a:r>
              <a:rPr lang="en-US" dirty="0"/>
              <a:t>] [-d dbase] &lt;event-id</a:t>
            </a:r>
            <a:r>
              <a:rPr lang="en-US" dirty="0" smtClean="0"/>
              <a:t>&gt;</a:t>
            </a:r>
            <a:endParaRPr lang="en-US" dirty="0"/>
          </a:p>
          <a:p>
            <a:r>
              <a:rPr lang="en-US" dirty="0"/>
              <a:t>    Write a summary line for one event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    -h        : print usage info</a:t>
            </a:r>
          </a:p>
          <a:p>
            <a:r>
              <a:rPr lang="en-US" dirty="0"/>
              <a:t>    -t        : write column header</a:t>
            </a:r>
          </a:p>
          <a:p>
            <a:r>
              <a:rPr lang="en-US" dirty="0"/>
              <a:t>    -d dbase  : alias to use for </a:t>
            </a:r>
            <a:r>
              <a:rPr lang="en-US" dirty="0" err="1"/>
              <a:t>db</a:t>
            </a:r>
            <a:r>
              <a:rPr lang="en-US" dirty="0"/>
              <a:t> connection (defaults to "$</a:t>
            </a:r>
            <a:r>
              <a:rPr lang="en-US" dirty="0" err="1"/>
              <a:t>masterdb</a:t>
            </a:r>
            <a:r>
              <a:rPr lang="en-US" dirty="0" smtClean="0"/>
              <a:t>")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example: </a:t>
            </a:r>
            <a:r>
              <a:rPr lang="en-US" dirty="0" err="1" smtClean="0"/>
              <a:t>catone.pl</a:t>
            </a:r>
            <a:r>
              <a:rPr lang="en-US" dirty="0" smtClean="0"/>
              <a:t> </a:t>
            </a:r>
            <a:r>
              <a:rPr lang="en-US" dirty="0"/>
              <a:t>-d k2db -t 7395710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1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eventAge.pl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usage: </a:t>
            </a:r>
            <a:r>
              <a:rPr lang="en-US" dirty="0" err="1" smtClean="0"/>
              <a:t>eventAge.pl</a:t>
            </a:r>
            <a:r>
              <a:rPr lang="en-US" dirty="0" smtClean="0"/>
              <a:t> </a:t>
            </a:r>
            <a:r>
              <a:rPr lang="en-US" dirty="0"/>
              <a:t>[-d dbase] &lt;</a:t>
            </a:r>
            <a:r>
              <a:rPr lang="en-US" dirty="0" err="1"/>
              <a:t>evid</a:t>
            </a:r>
            <a:r>
              <a:rPr lang="en-US" dirty="0" smtClean="0"/>
              <a:t>&gt;</a:t>
            </a:r>
            <a:endParaRPr lang="en-US" dirty="0"/>
          </a:p>
          <a:p>
            <a:r>
              <a:rPr lang="en-US" dirty="0"/>
              <a:t>    Prints total integer seconds elapsed since event origin time, </a:t>
            </a:r>
            <a:r>
              <a:rPr lang="en-US" dirty="0" smtClean="0"/>
              <a:t>or </a:t>
            </a:r>
            <a:r>
              <a:rPr lang="en-US" dirty="0"/>
              <a:t>"0" if the input event </a:t>
            </a:r>
            <a:r>
              <a:rPr lang="en-US" dirty="0" err="1"/>
              <a:t>evid</a:t>
            </a:r>
            <a:r>
              <a:rPr lang="en-US" dirty="0"/>
              <a:t> does not match an event row in db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    -h        : print usage info</a:t>
            </a:r>
          </a:p>
          <a:p>
            <a:pPr lvl="1"/>
            <a:r>
              <a:rPr lang="en-US" dirty="0"/>
              <a:t>    -d dbase  : alias to use for </a:t>
            </a:r>
            <a:r>
              <a:rPr lang="en-US" dirty="0" err="1"/>
              <a:t>db</a:t>
            </a:r>
            <a:r>
              <a:rPr lang="en-US" dirty="0"/>
              <a:t> connection (defaults to "$</a:t>
            </a:r>
            <a:r>
              <a:rPr lang="en-US" dirty="0" err="1" smtClean="0"/>
              <a:t>masterdb</a:t>
            </a:r>
            <a:r>
              <a:rPr lang="en-US" dirty="0" smtClean="0"/>
              <a:t>”)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example: $0 -d k2db </a:t>
            </a:r>
            <a:r>
              <a:rPr lang="en-US" dirty="0" smtClean="0"/>
              <a:t>8735346</a:t>
            </a:r>
          </a:p>
          <a:p>
            <a:r>
              <a:rPr lang="en-US" dirty="0" smtClean="0"/>
              <a:t>Implicit read of Event hash (database hardcode)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27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eventMag.pl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 Return string value for the preferred magnitude of the event in </a:t>
            </a:r>
            <a:r>
              <a:rPr lang="en-US" dirty="0" err="1"/>
              <a:t>db</a:t>
            </a:r>
            <a:r>
              <a:rPr lang="en-US" dirty="0"/>
              <a:t> associated with input </a:t>
            </a:r>
            <a:r>
              <a:rPr lang="en-US" dirty="0" err="1"/>
              <a:t>evid</a:t>
            </a:r>
            <a:endParaRPr lang="en-US" dirty="0"/>
          </a:p>
          <a:p>
            <a:r>
              <a:rPr lang="en-US" dirty="0"/>
              <a:t># options to prepend/append </a:t>
            </a:r>
            <a:r>
              <a:rPr lang="en-US" dirty="0" err="1"/>
              <a:t>magtype,evid,auth</a:t>
            </a:r>
            <a:r>
              <a:rPr lang="en-US" dirty="0"/>
              <a:t>, and version.</a:t>
            </a:r>
          </a:p>
          <a:p>
            <a:r>
              <a:rPr lang="en-US" dirty="0"/>
              <a:t># Handles rounding to nearest 0.1 unit.</a:t>
            </a:r>
          </a:p>
          <a:p>
            <a:r>
              <a:rPr lang="en-US" dirty="0"/>
              <a:t>usage: </a:t>
            </a:r>
            <a:r>
              <a:rPr lang="en-US" dirty="0" err="1" smtClean="0"/>
              <a:t>eventMag.pl</a:t>
            </a:r>
            <a:r>
              <a:rPr lang="en-US" dirty="0" smtClean="0"/>
              <a:t> </a:t>
            </a:r>
            <a:r>
              <a:rPr lang="en-US" dirty="0"/>
              <a:t>[-d dbase] [-</a:t>
            </a:r>
            <a:r>
              <a:rPr lang="en-US" dirty="0" err="1"/>
              <a:t>i</a:t>
            </a:r>
            <a:r>
              <a:rPr lang="en-US" dirty="0"/>
              <a:t>] [-t] &lt;</a:t>
            </a:r>
            <a:r>
              <a:rPr lang="en-US" dirty="0" err="1"/>
              <a:t>evid</a:t>
            </a:r>
            <a:r>
              <a:rPr lang="en-US" dirty="0" smtClean="0"/>
              <a:t>&gt;</a:t>
            </a:r>
            <a:endParaRPr lang="en-US" dirty="0"/>
          </a:p>
          <a:p>
            <a:r>
              <a:rPr lang="en-US" dirty="0"/>
              <a:t>    Print the magnitude value of an event.</a:t>
            </a:r>
          </a:p>
          <a:p>
            <a:r>
              <a:rPr lang="en-US" dirty="0"/>
              <a:t>   </a:t>
            </a:r>
            <a:r>
              <a:rPr lang="en-US" dirty="0" smtClean="0"/>
              <a:t> </a:t>
            </a:r>
            <a:r>
              <a:rPr lang="en-US" dirty="0"/>
              <a:t>-h        : print this usage </a:t>
            </a:r>
            <a:r>
              <a:rPr lang="en-US" dirty="0" smtClean="0"/>
              <a:t>info  </a:t>
            </a:r>
            <a:r>
              <a:rPr lang="en-US" dirty="0"/>
              <a:t>  -d dbase  : alias to use for </a:t>
            </a:r>
            <a:r>
              <a:rPr lang="en-US" dirty="0" err="1"/>
              <a:t>db</a:t>
            </a:r>
            <a:r>
              <a:rPr lang="en-US" dirty="0"/>
              <a:t> connection (defaults to "$</a:t>
            </a:r>
            <a:r>
              <a:rPr lang="en-US" dirty="0" err="1"/>
              <a:t>masterdb</a:t>
            </a:r>
            <a:r>
              <a:rPr lang="en-US" dirty="0" smtClean="0"/>
              <a:t>")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-a        : append the event </a:t>
            </a:r>
            <a:r>
              <a:rPr lang="en-US" dirty="0" err="1"/>
              <a:t>auth</a:t>
            </a:r>
            <a:r>
              <a:rPr lang="en-US" dirty="0"/>
              <a:t> after </a:t>
            </a:r>
            <a:r>
              <a:rPr lang="en-US" dirty="0" err="1"/>
              <a:t>evid</a:t>
            </a:r>
            <a:r>
              <a:rPr lang="en-US" dirty="0"/>
              <a:t> for the event info </a:t>
            </a:r>
            <a:r>
              <a:rPr lang="en-US" dirty="0" smtClean="0"/>
              <a:t>string; </a:t>
            </a:r>
            <a:r>
              <a:rPr lang="en-US" dirty="0"/>
              <a:t>  -v        : append the event </a:t>
            </a:r>
            <a:r>
              <a:rPr lang="en-US" dirty="0" err="1"/>
              <a:t>auth</a:t>
            </a:r>
            <a:r>
              <a:rPr lang="en-US" dirty="0"/>
              <a:t> and its version after </a:t>
            </a:r>
            <a:r>
              <a:rPr lang="en-US" dirty="0" err="1"/>
              <a:t>evid</a:t>
            </a:r>
            <a:r>
              <a:rPr lang="en-US" dirty="0"/>
              <a:t> for the event info string</a:t>
            </a:r>
          </a:p>
          <a:p>
            <a:r>
              <a:rPr lang="en-US" dirty="0"/>
              <a:t>    -</a:t>
            </a:r>
            <a:r>
              <a:rPr lang="en-US" dirty="0" err="1"/>
              <a:t>i</a:t>
            </a:r>
            <a:r>
              <a:rPr lang="en-US" dirty="0"/>
              <a:t>        : prepend an event info string before the magnitude </a:t>
            </a:r>
            <a:r>
              <a:rPr lang="en-US" dirty="0" smtClean="0"/>
              <a:t>value; </a:t>
            </a:r>
            <a:r>
              <a:rPr lang="en-US" dirty="0"/>
              <a:t>  -I        : append an event info string after the magnitude value</a:t>
            </a:r>
          </a:p>
          <a:p>
            <a:r>
              <a:rPr lang="en-US" dirty="0"/>
              <a:t>    -l        : format origin as local time and </a:t>
            </a:r>
            <a:r>
              <a:rPr lang="en-US" dirty="0" smtClean="0"/>
              <a:t>date; </a:t>
            </a:r>
            <a:r>
              <a:rPr lang="en-US" dirty="0"/>
              <a:t>  -L        : format origin as date and local time</a:t>
            </a:r>
          </a:p>
          <a:p>
            <a:r>
              <a:rPr lang="en-US" dirty="0"/>
              <a:t>    -o        : origin date time appended, default is UTC with date </a:t>
            </a:r>
            <a:r>
              <a:rPr lang="en-US" dirty="0" smtClean="0"/>
              <a:t>first;  </a:t>
            </a:r>
            <a:r>
              <a:rPr lang="en-US" dirty="0"/>
              <a:t>-O </a:t>
            </a:r>
            <a:r>
              <a:rPr lang="en-US" dirty="0" smtClean="0"/>
              <a:t> </a:t>
            </a:r>
            <a:r>
              <a:rPr lang="en-US" dirty="0"/>
              <a:t>: origin date time prepended, default is UTC with date first</a:t>
            </a:r>
          </a:p>
          <a:p>
            <a:r>
              <a:rPr lang="en-US" dirty="0"/>
              <a:t>    -p        : magnitude in parentheses</a:t>
            </a:r>
          </a:p>
          <a:p>
            <a:r>
              <a:rPr lang="en-US" dirty="0"/>
              <a:t>    -t        : prepend the magnitude type before the magnitude </a:t>
            </a:r>
            <a:r>
              <a:rPr lang="en-US" dirty="0" smtClean="0"/>
              <a:t>value;  </a:t>
            </a:r>
            <a:r>
              <a:rPr lang="en-US" dirty="0"/>
              <a:t>-T        : append the magnitude type after the magnitude value</a:t>
            </a:r>
          </a:p>
          <a:p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/>
              <a:t>-u        : format origin time as UTC time and </a:t>
            </a:r>
            <a:r>
              <a:rPr lang="en-US" dirty="0" smtClean="0"/>
              <a:t>date</a:t>
            </a:r>
            <a:r>
              <a:rPr lang="en-US" dirty="0"/>
              <a:t>  -U        : format origin time as UTC date and </a:t>
            </a:r>
            <a:r>
              <a:rPr lang="en-US" dirty="0" smtClean="0"/>
              <a:t>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showalarms.pl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usage</a:t>
            </a:r>
            <a:r>
              <a:rPr lang="en-US" dirty="0"/>
              <a:t>: </a:t>
            </a:r>
            <a:r>
              <a:rPr lang="en-US" dirty="0" err="1" smtClean="0"/>
              <a:t>showalarms.pl</a:t>
            </a:r>
            <a:r>
              <a:rPr lang="en-US" dirty="0" smtClean="0"/>
              <a:t> </a:t>
            </a:r>
            <a:r>
              <a:rPr lang="en-US" dirty="0"/>
              <a:t>[-d dbase] [</a:t>
            </a:r>
            <a:r>
              <a:rPr lang="en-US" dirty="0" err="1"/>
              <a:t>evid</a:t>
            </a:r>
            <a:r>
              <a:rPr lang="en-US" dirty="0" smtClean="0"/>
              <a:t>]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Print a list of alarms generated by one or more an events.</a:t>
            </a:r>
          </a:p>
          <a:p>
            <a:r>
              <a:rPr lang="en-US" dirty="0"/>
              <a:t>    Data are parsed from rows of the ALARM_ACTION table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-h        : print this usage info</a:t>
            </a:r>
          </a:p>
          <a:p>
            <a:r>
              <a:rPr lang="en-US" dirty="0"/>
              <a:t>    -d dbase  : alias to use for </a:t>
            </a:r>
            <a:r>
              <a:rPr lang="en-US" dirty="0" err="1"/>
              <a:t>db</a:t>
            </a:r>
            <a:r>
              <a:rPr lang="en-US" dirty="0"/>
              <a:t> connection (otherwise does both "$</a:t>
            </a:r>
            <a:r>
              <a:rPr lang="en-US" dirty="0" err="1"/>
              <a:t>masterrt</a:t>
            </a:r>
            <a:r>
              <a:rPr lang="en-US" dirty="0"/>
              <a:t>" and "$</a:t>
            </a:r>
            <a:r>
              <a:rPr lang="en-US" dirty="0" err="1"/>
              <a:t>masterdb</a:t>
            </a:r>
            <a:r>
              <a:rPr lang="en-US" dirty="0"/>
              <a:t>")</a:t>
            </a:r>
          </a:p>
          <a:p>
            <a:r>
              <a:rPr lang="en-US" dirty="0"/>
              <a:t>    -e        : only list alarms whose action state is ERROR</a:t>
            </a:r>
          </a:p>
          <a:p>
            <a:r>
              <a:rPr lang="en-US" dirty="0"/>
              <a:t>    -t days   : when no </a:t>
            </a:r>
            <a:r>
              <a:rPr lang="en-US" dirty="0" err="1"/>
              <a:t>evid</a:t>
            </a:r>
            <a:r>
              <a:rPr lang="en-US" dirty="0"/>
              <a:t> argument, the #days back MOD_TIME for all </a:t>
            </a:r>
            <a:r>
              <a:rPr lang="en-US" dirty="0" err="1"/>
              <a:t>evids</a:t>
            </a:r>
            <a:r>
              <a:rPr lang="en-US" dirty="0"/>
              <a:t> in table (default: $</a:t>
            </a:r>
            <a:r>
              <a:rPr lang="en-US" dirty="0" err="1" smtClean="0"/>
              <a:t>daysAgo</a:t>
            </a:r>
            <a:r>
              <a:rPr lang="en-US" dirty="0" smtClean="0"/>
              <a:t> = 7)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54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dbinfo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masterdblookup.pl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Returns </a:t>
            </a:r>
            <a:r>
              <a:rPr lang="en-US" dirty="0"/>
              <a:t>name of DB database that is PRIMARY by querying the RT </a:t>
            </a:r>
            <a:r>
              <a:rPr lang="en-US" dirty="0" smtClean="0"/>
              <a:t>dbases.</a:t>
            </a:r>
          </a:p>
          <a:p>
            <a:pPr lvl="1"/>
            <a:r>
              <a:rPr lang="en-US" dirty="0" smtClean="0"/>
              <a:t>Info also available from </a:t>
            </a:r>
            <a:r>
              <a:rPr lang="en-US" dirty="0" err="1" smtClean="0"/>
              <a:t>MasterDbs.pm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masterrtlookup.pl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Returns name of RT database that is PRIMARY by querying the RT dbases.</a:t>
            </a:r>
          </a:p>
          <a:p>
            <a:pPr lvl="1"/>
            <a:r>
              <a:rPr lang="en-US" dirty="0" smtClean="0"/>
              <a:t>Info also available from </a:t>
            </a:r>
            <a:r>
              <a:rPr lang="en-US" dirty="0" err="1" smtClean="0"/>
              <a:t>MasterDbs.pm</a:t>
            </a:r>
            <a:endParaRPr lang="en-US" dirty="0" smtClean="0"/>
          </a:p>
          <a:p>
            <a:r>
              <a:rPr lang="en-US" dirty="0" err="1" smtClean="0"/>
              <a:t>refreshDBInfo.pl</a:t>
            </a:r>
            <a:endParaRPr lang="en-US" dirty="0" smtClean="0"/>
          </a:p>
          <a:p>
            <a:pPr lvl="1"/>
            <a:r>
              <a:rPr lang="en-US" dirty="0"/>
              <a:t>Keep the file (</a:t>
            </a:r>
            <a:r>
              <a:rPr lang="en-US" dirty="0" err="1"/>
              <a:t>cfg</a:t>
            </a:r>
            <a:r>
              <a:rPr lang="en-US" dirty="0"/>
              <a:t>/</a:t>
            </a:r>
            <a:r>
              <a:rPr lang="en-US" dirty="0" err="1"/>
              <a:t>masterinfo.cfg</a:t>
            </a:r>
            <a:r>
              <a:rPr lang="en-US" dirty="0"/>
              <a:t>) containing info about master </a:t>
            </a:r>
            <a:r>
              <a:rPr lang="en-US" dirty="0" err="1" smtClean="0"/>
              <a:t>db's</a:t>
            </a:r>
            <a:r>
              <a:rPr lang="en-US" dirty="0" smtClean="0"/>
              <a:t> </a:t>
            </a:r>
            <a:r>
              <a:rPr lang="en-US" dirty="0"/>
              <a:t>current with master/backup info. This file is used by ALL other </a:t>
            </a:r>
            <a:r>
              <a:rPr lang="en-US" dirty="0" smtClean="0"/>
              <a:t>scripts </a:t>
            </a:r>
            <a:r>
              <a:rPr lang="en-US" dirty="0"/>
              <a:t>that need to know about master dbases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setupTransitions.pl</a:t>
            </a:r>
            <a:endParaRPr lang="en-US" dirty="0" smtClean="0"/>
          </a:p>
          <a:p>
            <a:pPr lvl="1"/>
            <a:r>
              <a:rPr lang="en-US" dirty="0"/>
              <a:t> </a:t>
            </a:r>
            <a:r>
              <a:rPr lang="en-US" dirty="0" err="1" smtClean="0"/>
              <a:t>setupTransitions.pl</a:t>
            </a:r>
            <a:r>
              <a:rPr lang="en-US" dirty="0" smtClean="0"/>
              <a:t> </a:t>
            </a:r>
            <a:r>
              <a:rPr lang="en-US" dirty="0"/>
              <a:t>[ -d </a:t>
            </a:r>
            <a:r>
              <a:rPr lang="en-US" dirty="0" err="1"/>
              <a:t>dbname</a:t>
            </a:r>
            <a:r>
              <a:rPr lang="en-US" dirty="0"/>
              <a:t>, default: "$</a:t>
            </a:r>
            <a:r>
              <a:rPr lang="en-US" dirty="0" err="1"/>
              <a:t>masterdb</a:t>
            </a:r>
            <a:r>
              <a:rPr lang="en-US" dirty="0"/>
              <a:t>"] [ -f </a:t>
            </a:r>
            <a:r>
              <a:rPr lang="en-US" dirty="0" err="1"/>
              <a:t>cfgFile</a:t>
            </a:r>
            <a:r>
              <a:rPr lang="en-US" dirty="0"/>
              <a:t> evaluated with rules</a:t>
            </a:r>
            <a:r>
              <a:rPr lang="en-US" dirty="0" smtClean="0"/>
              <a:t>]</a:t>
            </a:r>
            <a:endParaRPr lang="en-US" dirty="0"/>
          </a:p>
          <a:p>
            <a:pPr lvl="2"/>
            <a:r>
              <a:rPr lang="en-US" dirty="0"/>
              <a:t>    </a:t>
            </a:r>
            <a:r>
              <a:rPr lang="en-US" dirty="0" smtClean="0"/>
              <a:t>Set up </a:t>
            </a:r>
            <a:r>
              <a:rPr lang="en-US" dirty="0"/>
              <a:t>the standard PCS_TRANSITION table </a:t>
            </a:r>
            <a:r>
              <a:rPr lang="en-US" dirty="0" smtClean="0"/>
              <a:t>rules. Reads </a:t>
            </a:r>
            <a:r>
              <a:rPr lang="en-US" dirty="0"/>
              <a:t>rules from file and inserts into table of connected database.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04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hypophases.pl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Dump phase info for one event in Hypoinverse2000 .ARC format</a:t>
            </a:r>
          </a:p>
          <a:p>
            <a:r>
              <a:rPr lang="en-US" dirty="0"/>
              <a:t>Prints a </a:t>
            </a:r>
            <a:r>
              <a:rPr lang="en-US" dirty="0" err="1"/>
              <a:t>hypoinverse</a:t>
            </a:r>
            <a:r>
              <a:rPr lang="en-US" dirty="0"/>
              <a:t> ARC listing of the phase arrival data </a:t>
            </a:r>
            <a:r>
              <a:rPr lang="en-US" dirty="0" smtClean="0"/>
              <a:t>associated with </a:t>
            </a:r>
            <a:r>
              <a:rPr lang="en-US" dirty="0"/>
              <a:t>the </a:t>
            </a:r>
            <a:r>
              <a:rPr lang="en-US" dirty="0" err="1"/>
              <a:t>prefor</a:t>
            </a:r>
            <a:r>
              <a:rPr lang="en-US" dirty="0"/>
              <a:t> of the event, unless using -o option, in which </a:t>
            </a:r>
            <a:r>
              <a:rPr lang="en-US" dirty="0" smtClean="0"/>
              <a:t>case the</a:t>
            </a:r>
            <a:r>
              <a:rPr lang="en-US" dirty="0"/>
              <a:t>  input id is origin </a:t>
            </a:r>
            <a:r>
              <a:rPr lang="en-US" dirty="0" err="1"/>
              <a:t>orid</a:t>
            </a:r>
            <a:r>
              <a:rPr lang="en-US" dirty="0"/>
              <a:t>.</a:t>
            </a:r>
          </a:p>
          <a:p>
            <a:r>
              <a:rPr lang="en-US" dirty="0" smtClean="0"/>
              <a:t>242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740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ampdump</a:t>
            </a:r>
            <a:r>
              <a:rPr lang="en-US" dirty="0" smtClean="0"/>
              <a:t>, </a:t>
            </a:r>
            <a:r>
              <a:rPr lang="en-US" dirty="0" err="1" smtClean="0"/>
              <a:t>ampdumpo</a:t>
            </a:r>
            <a:r>
              <a:rPr lang="en-US" dirty="0" smtClean="0"/>
              <a:t>, </a:t>
            </a:r>
            <a:r>
              <a:rPr lang="en-US" dirty="0" err="1" smtClean="0"/>
              <a:t>ampdumpsm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amp data associated with preferred magnitude of event (</a:t>
            </a:r>
            <a:r>
              <a:rPr lang="en-US" dirty="0" err="1"/>
              <a:t>AssocAmM</a:t>
            </a:r>
            <a:r>
              <a:rPr lang="en-US" dirty="0" smtClean="0"/>
              <a:t>), or </a:t>
            </a:r>
            <a:r>
              <a:rPr lang="en-US" dirty="0"/>
              <a:t>with input </a:t>
            </a:r>
            <a:r>
              <a:rPr lang="en-US" dirty="0" err="1"/>
              <a:t>magid</a:t>
            </a:r>
            <a:r>
              <a:rPr lang="en-US" dirty="0"/>
              <a:t> if -m option is </a:t>
            </a:r>
            <a:r>
              <a:rPr lang="en-US" dirty="0" smtClean="0"/>
              <a:t>used.  formats </a:t>
            </a:r>
            <a:r>
              <a:rPr lang="en-US" dirty="0" err="1" smtClean="0"/>
              <a:t>sql</a:t>
            </a:r>
            <a:r>
              <a:rPr lang="en-US" dirty="0" smtClean="0"/>
              <a:t> call, organizes return</a:t>
            </a:r>
          </a:p>
          <a:p>
            <a:r>
              <a:rPr lang="en-US" dirty="0"/>
              <a:t>Print amp data associated with the preferred origin of </a:t>
            </a:r>
            <a:r>
              <a:rPr lang="en-US" dirty="0" smtClean="0"/>
              <a:t>event in </a:t>
            </a:r>
            <a:r>
              <a:rPr lang="en-US" dirty="0"/>
              <a:t>(</a:t>
            </a:r>
            <a:r>
              <a:rPr lang="en-US" dirty="0" err="1"/>
              <a:t>AssocAmO</a:t>
            </a:r>
            <a:r>
              <a:rPr lang="en-US" dirty="0"/>
              <a:t>). Or input origin id with -o option</a:t>
            </a:r>
            <a:r>
              <a:rPr lang="en-US" dirty="0" smtClean="0"/>
              <a:t>.  formats </a:t>
            </a:r>
            <a:r>
              <a:rPr lang="en-US" dirty="0" err="1" smtClean="0"/>
              <a:t>sql</a:t>
            </a:r>
            <a:r>
              <a:rPr lang="en-US" dirty="0" smtClean="0"/>
              <a:t> call, organizes return</a:t>
            </a:r>
            <a:endParaRPr lang="en-US" dirty="0"/>
          </a:p>
          <a:p>
            <a:r>
              <a:rPr lang="en-US" dirty="0"/>
              <a:t>Print strong motion amp data, or total amp count, associated with </a:t>
            </a:r>
            <a:r>
              <a:rPr lang="en-US" dirty="0" smtClean="0"/>
              <a:t>event </a:t>
            </a:r>
            <a:r>
              <a:rPr lang="en-US" dirty="0"/>
              <a:t>(</a:t>
            </a:r>
            <a:r>
              <a:rPr lang="en-US" dirty="0" err="1"/>
              <a:t>AssocEvAmpset</a:t>
            </a:r>
            <a:r>
              <a:rPr lang="en-US" dirty="0" smtClean="0"/>
              <a:t>).  formats </a:t>
            </a:r>
            <a:r>
              <a:rPr lang="en-US" dirty="0" err="1" smtClean="0"/>
              <a:t>sql</a:t>
            </a:r>
            <a:r>
              <a:rPr lang="en-US" dirty="0" smtClean="0"/>
              <a:t> call, organizes return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6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checkwavefiles.pl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68703"/>
          </a:xfrm>
        </p:spPr>
        <p:txBody>
          <a:bodyPr/>
          <a:lstStyle/>
          <a:p>
            <a:r>
              <a:rPr lang="en-US" dirty="0"/>
              <a:t>usage: </a:t>
            </a:r>
            <a:r>
              <a:rPr lang="en-US" dirty="0" err="1" smtClean="0"/>
              <a:t>checkwavefiles.pl</a:t>
            </a:r>
            <a:r>
              <a:rPr lang="en-US" dirty="0" smtClean="0"/>
              <a:t> </a:t>
            </a:r>
            <a:r>
              <a:rPr lang="en-US" dirty="0"/>
              <a:t>[-d dbase] [-1  or -</a:t>
            </a:r>
            <a:r>
              <a:rPr lang="en-US" dirty="0" err="1"/>
              <a:t>wW</a:t>
            </a:r>
            <a:r>
              <a:rPr lang="en-US" dirty="0"/>
              <a:t> </a:t>
            </a:r>
            <a:r>
              <a:rPr lang="en-US" dirty="0" err="1"/>
              <a:t>wavefilehost</a:t>
            </a:r>
            <a:r>
              <a:rPr lang="en-US" dirty="0"/>
              <a:t>] &lt;</a:t>
            </a:r>
            <a:r>
              <a:rPr lang="en-US" dirty="0" err="1"/>
              <a:t>evid</a:t>
            </a:r>
            <a:r>
              <a:rPr lang="en-US" dirty="0" smtClean="0"/>
              <a:t>&gt;</a:t>
            </a:r>
            <a:endParaRPr lang="en-US" dirty="0"/>
          </a:p>
          <a:p>
            <a:r>
              <a:rPr lang="en-US" dirty="0"/>
              <a:t>    Print the waveform file path found in database for an event </a:t>
            </a:r>
            <a:r>
              <a:rPr lang="en-US" dirty="0" err="1"/>
              <a:t>evid</a:t>
            </a:r>
            <a:r>
              <a:rPr lang="en-US" dirty="0"/>
              <a:t>.</a:t>
            </a:r>
          </a:p>
          <a:p>
            <a:r>
              <a:rPr lang="en-US" dirty="0"/>
              <a:t>   </a:t>
            </a:r>
            <a:r>
              <a:rPr lang="en-US" dirty="0" smtClean="0"/>
              <a:t> Optionally </a:t>
            </a:r>
            <a:r>
              <a:rPr lang="en-US" dirty="0"/>
              <a:t>lists path files found on a specified </a:t>
            </a:r>
            <a:r>
              <a:rPr lang="en-US" dirty="0" err="1"/>
              <a:t>wavefile</a:t>
            </a:r>
            <a:r>
              <a:rPr lang="en-US" dirty="0"/>
              <a:t> host using </a:t>
            </a:r>
            <a:r>
              <a:rPr lang="en-US" dirty="0" err="1"/>
              <a:t>ssh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7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wavedump.pl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usage: </a:t>
            </a:r>
            <a:r>
              <a:rPr lang="en-US" dirty="0" err="1" smtClean="0"/>
              <a:t>wavedump.pl</a:t>
            </a:r>
            <a:r>
              <a:rPr lang="en-US" dirty="0" smtClean="0"/>
              <a:t> </a:t>
            </a:r>
            <a:r>
              <a:rPr lang="en-US" dirty="0"/>
              <a:t>[-h] [-</a:t>
            </a:r>
            <a:r>
              <a:rPr lang="en-US" dirty="0" err="1"/>
              <a:t>c|k</a:t>
            </a:r>
            <a:r>
              <a:rPr lang="en-US" dirty="0"/>
              <a:t>] [-C] [-d dbase] [-q] [-f] [-r] [-R] &lt;</a:t>
            </a:r>
            <a:r>
              <a:rPr lang="en-US" dirty="0" err="1"/>
              <a:t>evid</a:t>
            </a:r>
            <a:r>
              <a:rPr lang="en-US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Prints summary info about waveforms and/or waveform requests associated with event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    Waveform summary </a:t>
            </a:r>
            <a:r>
              <a:rPr lang="en-US" dirty="0" smtClean="0"/>
              <a:t>info: SNCL</a:t>
            </a:r>
            <a:r>
              <a:rPr lang="en-US" dirty="0"/>
              <a:t>, </a:t>
            </a:r>
            <a:r>
              <a:rPr lang="en-US" dirty="0" err="1"/>
              <a:t>ontime</a:t>
            </a:r>
            <a:r>
              <a:rPr lang="en-US" dirty="0"/>
              <a:t>, start-time, end-time, duration-secs, total-bytes, </a:t>
            </a:r>
            <a:r>
              <a:rPr lang="en-US" dirty="0" err="1"/>
              <a:t>sps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98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utility functions do you wish could be added?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Station UI</a:t>
            </a:r>
          </a:p>
          <a:p>
            <a:r>
              <a:rPr lang="en-US" dirty="0" smtClean="0"/>
              <a:t>Event-based ways to assess station performance / contribution</a:t>
            </a:r>
          </a:p>
          <a:p>
            <a:r>
              <a:rPr lang="en-US" dirty="0" smtClean="0"/>
              <a:t>Import metadata through SIS</a:t>
            </a:r>
          </a:p>
          <a:p>
            <a:r>
              <a:rPr lang="en-US" dirty="0" smtClean="0"/>
              <a:t>Centralized configuration GUI for alarms</a:t>
            </a:r>
          </a:p>
          <a:p>
            <a:r>
              <a:rPr lang="en-US" dirty="0" smtClean="0"/>
              <a:t>Efficient import of hypocenters/magnitudes from neighbor networks</a:t>
            </a:r>
          </a:p>
          <a:p>
            <a:r>
              <a:rPr lang="en-US" dirty="0" smtClean="0"/>
              <a:t>Analysis of channel mags for mag residuals</a:t>
            </a:r>
          </a:p>
          <a:p>
            <a:r>
              <a:rPr lang="en-US" dirty="0" smtClean="0"/>
              <a:t>I have a long </a:t>
            </a:r>
            <a:r>
              <a:rPr lang="en-US" dirty="0" err="1" smtClean="0"/>
              <a:t>wishlist</a:t>
            </a:r>
            <a:r>
              <a:rPr lang="en-US" dirty="0" smtClean="0"/>
              <a:t> of features.  </a:t>
            </a:r>
          </a:p>
          <a:p>
            <a:pPr lvl="1"/>
            <a:r>
              <a:rPr lang="en-US" dirty="0" smtClean="0"/>
              <a:t>1) ability in Jiggle to see past versions of events and revert to them if desired; </a:t>
            </a:r>
          </a:p>
          <a:p>
            <a:pPr lvl="1"/>
            <a:r>
              <a:rPr lang="en-US" dirty="0" smtClean="0"/>
              <a:t>2) ability in Jiggle and/or </a:t>
            </a:r>
            <a:r>
              <a:rPr lang="en-US" dirty="0" err="1" smtClean="0"/>
              <a:t>dbselect</a:t>
            </a:r>
            <a:r>
              <a:rPr lang="en-US" dirty="0" smtClean="0"/>
              <a:t> to search for events that have comments and for keywords within comments; </a:t>
            </a:r>
          </a:p>
          <a:p>
            <a:pPr lvl="1"/>
            <a:r>
              <a:rPr lang="en-US" dirty="0" smtClean="0"/>
              <a:t>3) ability in Jiggle to easily add pick times for stations not in the database and test how they effect the solutions; </a:t>
            </a:r>
          </a:p>
          <a:p>
            <a:pPr lvl="1"/>
            <a:r>
              <a:rPr lang="en-US" dirty="0" smtClean="0"/>
              <a:t>4) ability in Jiggle to see event submissions from other networks so you can compare solutions side-by-side; </a:t>
            </a:r>
          </a:p>
          <a:p>
            <a:pPr lvl="1"/>
            <a:r>
              <a:rPr lang="en-US" dirty="0" smtClean="0"/>
              <a:t>5) ability in Jiggle's map to plot lines from the epicenter to the stations used in that solution (as a means to quickly gauge azimuthal coverage and prioritize picking); </a:t>
            </a:r>
          </a:p>
          <a:p>
            <a:pPr lvl="1"/>
            <a:r>
              <a:rPr lang="en-US" dirty="0" smtClean="0"/>
              <a:t>6) ability in Jiggle to easily toggle between servers (a button to change all affected fields in the jiggle props)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9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hypostalist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usage: </a:t>
            </a:r>
            <a:r>
              <a:rPr lang="en-US" dirty="0" err="1" smtClean="0"/>
              <a:t>hypostalist</a:t>
            </a:r>
            <a:r>
              <a:rPr lang="en-US" dirty="0" smtClean="0"/>
              <a:t> </a:t>
            </a:r>
            <a:r>
              <a:rPr lang="en-US" dirty="0"/>
              <a:t>[-</a:t>
            </a:r>
            <a:r>
              <a:rPr lang="en-US" dirty="0" err="1"/>
              <a:t>abd:qX:x:I:i:h</a:t>
            </a:r>
            <a:r>
              <a:rPr lang="en-US" dirty="0"/>
              <a:t>] [&lt;start-date&gt;] [&lt;end-date</a:t>
            </a:r>
            <a:r>
              <a:rPr lang="en-US" dirty="0" smtClean="0"/>
              <a:t>&gt;]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Dump </a:t>
            </a:r>
            <a:r>
              <a:rPr lang="en-US" dirty="0"/>
              <a:t>station list from CHANNEL_DATA table in </a:t>
            </a:r>
            <a:r>
              <a:rPr lang="en-US" dirty="0" err="1"/>
              <a:t>Hypoinverse</a:t>
            </a:r>
            <a:r>
              <a:rPr lang="en-US" dirty="0"/>
              <a:t> format</a:t>
            </a:r>
          </a:p>
          <a:p>
            <a:r>
              <a:rPr lang="en-US" dirty="0" smtClean="0"/>
              <a:t>10 command line options to adjust output choices</a:t>
            </a:r>
          </a:p>
          <a:p>
            <a:r>
              <a:rPr lang="en-US" dirty="0" smtClean="0"/>
              <a:t>Crafted SQL with some hardcoding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12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makeadhoc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220333"/>
          </a:xfrm>
        </p:spPr>
        <p:txBody>
          <a:bodyPr/>
          <a:lstStyle/>
          <a:p>
            <a:r>
              <a:rPr lang="en-US" dirty="0"/>
              <a:t>Lists info for SCEDC seismic stations in </a:t>
            </a:r>
            <a:r>
              <a:rPr lang="en-US" dirty="0" err="1"/>
              <a:t>AdHoc</a:t>
            </a:r>
            <a:r>
              <a:rPr lang="en-US" dirty="0"/>
              <a:t> list format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Includes only those </a:t>
            </a:r>
            <a:r>
              <a:rPr lang="en-US" dirty="0" err="1"/>
              <a:t>seedchan</a:t>
            </a:r>
            <a:r>
              <a:rPr lang="en-US" dirty="0"/>
              <a:t> matching the wildcards: E% or H</a:t>
            </a:r>
            <a:r>
              <a:rPr lang="en-US" dirty="0" smtClean="0"/>
              <a:t>%, for </a:t>
            </a:r>
            <a:r>
              <a:rPr lang="en-US" dirty="0"/>
              <a:t>nets: 'CI', 'AZ', 'FA', 'TA', 'EN', 'SB', 'ZY', 'BC', 'NN</a:t>
            </a:r>
            <a:r>
              <a:rPr lang="en-US" dirty="0" smtClean="0"/>
              <a:t>', excluding </a:t>
            </a:r>
            <a:r>
              <a:rPr lang="en-US" dirty="0" err="1"/>
              <a:t>sta</a:t>
            </a:r>
            <a:r>
              <a:rPr lang="en-US" dirty="0"/>
              <a:t>: 'MIK' and 'CBC</a:t>
            </a:r>
            <a:r>
              <a:rPr lang="en-US" dirty="0" smtClean="0"/>
              <a:t>'.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usage: </a:t>
            </a:r>
            <a:r>
              <a:rPr lang="en-US" dirty="0" err="1" smtClean="0"/>
              <a:t>makeadhoc</a:t>
            </a:r>
            <a:r>
              <a:rPr lang="en-US" dirty="0" smtClean="0"/>
              <a:t> </a:t>
            </a:r>
            <a:r>
              <a:rPr lang="en-US" dirty="0"/>
              <a:t>[-d dbase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n-US" dirty="0" smtClean="0"/>
              <a:t>crafted SQL call, formatted output.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73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stainfo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usage: </a:t>
            </a:r>
            <a:r>
              <a:rPr lang="en-US" dirty="0" err="1" smtClean="0"/>
              <a:t>stainfo</a:t>
            </a:r>
            <a:r>
              <a:rPr lang="en-US" dirty="0" smtClean="0"/>
              <a:t> </a:t>
            </a:r>
            <a:r>
              <a:rPr lang="en-US" dirty="0"/>
              <a:t>-[</a:t>
            </a:r>
            <a:r>
              <a:rPr lang="en-US" dirty="0" err="1"/>
              <a:t>ahqt</a:t>
            </a:r>
            <a:r>
              <a:rPr lang="en-US" dirty="0"/>
              <a:t>] [-d dbase] [-f type] &lt;station string</a:t>
            </a:r>
            <a:r>
              <a:rPr lang="en-US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Prints </a:t>
            </a:r>
            <a:r>
              <a:rPr lang="en-US" dirty="0"/>
              <a:t>summary station info ordered by </a:t>
            </a:r>
            <a:r>
              <a:rPr lang="en-US" dirty="0" err="1"/>
              <a:t>sta</a:t>
            </a:r>
            <a:r>
              <a:rPr lang="en-US" dirty="0"/>
              <a:t>, net, location, </a:t>
            </a:r>
            <a:r>
              <a:rPr lang="en-US" dirty="0" err="1"/>
              <a:t>seedchan</a:t>
            </a:r>
            <a:r>
              <a:rPr lang="en-US" dirty="0"/>
              <a:t>.</a:t>
            </a:r>
          </a:p>
          <a:p>
            <a:r>
              <a:rPr lang="en-US" dirty="0" smtClean="0"/>
              <a:t>All </a:t>
            </a:r>
            <a:r>
              <a:rPr lang="en-US" dirty="0"/>
              <a:t>formats include </a:t>
            </a:r>
            <a:r>
              <a:rPr lang="en-US" dirty="0" err="1"/>
              <a:t>lat,lon</a:t>
            </a:r>
            <a:r>
              <a:rPr lang="en-US" dirty="0"/>
              <a:t>, and elevation. Default includes </a:t>
            </a:r>
            <a:r>
              <a:rPr lang="en-US" dirty="0" smtClean="0"/>
              <a:t>channel </a:t>
            </a:r>
            <a:r>
              <a:rPr lang="en-US" dirty="0" err="1" smtClean="0"/>
              <a:t>ondate</a:t>
            </a:r>
            <a:r>
              <a:rPr lang="en-US" dirty="0"/>
              <a:t>, </a:t>
            </a:r>
            <a:r>
              <a:rPr lang="en-US" dirty="0" err="1"/>
              <a:t>offdate</a:t>
            </a:r>
            <a:r>
              <a:rPr lang="en-US" dirty="0"/>
              <a:t>, and site name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Optional formats for output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84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:  </a:t>
            </a:r>
            <a:r>
              <a:rPr lang="en-US" dirty="0" err="1" smtClean="0"/>
              <a:t>stadist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4924"/>
          </a:xfrm>
        </p:spPr>
        <p:txBody>
          <a:bodyPr>
            <a:normAutofit/>
          </a:bodyPr>
          <a:lstStyle/>
          <a:p>
            <a:r>
              <a:rPr lang="en-US" dirty="0"/>
              <a:t>usage: </a:t>
            </a:r>
            <a:r>
              <a:rPr lang="en-US" dirty="0" err="1" smtClean="0"/>
              <a:t>stadist</a:t>
            </a:r>
            <a:r>
              <a:rPr lang="en-US" dirty="0"/>
              <a:t>  -[h] [-d dbase] &lt;</a:t>
            </a:r>
            <a:r>
              <a:rPr lang="en-US" dirty="0" err="1"/>
              <a:t>lat.dec</a:t>
            </a:r>
            <a:r>
              <a:rPr lang="en-US" dirty="0"/>
              <a:t>&gt; &lt;</a:t>
            </a:r>
            <a:r>
              <a:rPr lang="en-US" dirty="0" err="1"/>
              <a:t>lon.dec</a:t>
            </a:r>
            <a:r>
              <a:rPr lang="en-US" dirty="0"/>
              <a:t>&gt;</a:t>
            </a:r>
          </a:p>
          <a:p>
            <a:r>
              <a:rPr lang="en-US" dirty="0"/>
              <a:t>           </a:t>
            </a:r>
            <a:r>
              <a:rPr lang="en-US" dirty="0" err="1" smtClean="0"/>
              <a:t>stadist</a:t>
            </a:r>
            <a:r>
              <a:rPr lang="en-US" dirty="0"/>
              <a:t>  -[h] [-d dbase] &lt;</a:t>
            </a:r>
            <a:r>
              <a:rPr lang="en-US" dirty="0" err="1"/>
              <a:t>latdeg</a:t>
            </a:r>
            <a:r>
              <a:rPr lang="en-US" dirty="0"/>
              <a:t>&gt; &lt;</a:t>
            </a:r>
            <a:r>
              <a:rPr lang="en-US" dirty="0" err="1"/>
              <a:t>latmin</a:t>
            </a:r>
            <a:r>
              <a:rPr lang="en-US" dirty="0"/>
              <a:t>&gt; &lt;</a:t>
            </a:r>
            <a:r>
              <a:rPr lang="en-US" dirty="0" err="1"/>
              <a:t>londeg</a:t>
            </a:r>
            <a:r>
              <a:rPr lang="en-US" dirty="0"/>
              <a:t>&gt; &lt;</a:t>
            </a:r>
            <a:r>
              <a:rPr lang="en-US" dirty="0" err="1"/>
              <a:t>lonmin</a:t>
            </a:r>
            <a:r>
              <a:rPr lang="en-US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   Dump a station list in distance order from this </a:t>
            </a:r>
            <a:r>
              <a:rPr lang="en-US" dirty="0" err="1"/>
              <a:t>lat</a:t>
            </a:r>
            <a:r>
              <a:rPr lang="en-US" dirty="0"/>
              <a:t>/</a:t>
            </a:r>
            <a:r>
              <a:rPr lang="en-US" dirty="0" err="1"/>
              <a:t>lon</a:t>
            </a:r>
            <a:r>
              <a:rPr lang="en-US" dirty="0"/>
              <a:t>.</a:t>
            </a:r>
          </a:p>
          <a:p>
            <a:r>
              <a:rPr lang="en-US" dirty="0"/>
              <a:t>    Only those stations eligible for waveform archiving (</a:t>
            </a:r>
            <a:r>
              <a:rPr lang="en-US" dirty="0" err="1" smtClean="0"/>
              <a:t>rcg</a:t>
            </a:r>
            <a:r>
              <a:rPr lang="en-US" dirty="0" smtClean="0"/>
              <a:t>) are </a:t>
            </a:r>
            <a:r>
              <a:rPr lang="en-US" dirty="0"/>
              <a:t>listed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Based on dbase connection and rule for archiving.</a:t>
            </a:r>
          </a:p>
          <a:p>
            <a:r>
              <a:rPr lang="en-US" dirty="0" smtClean="0"/>
              <a:t>-&gt; specialized </a:t>
            </a:r>
            <a:r>
              <a:rPr lang="en-US" dirty="0" err="1" smtClean="0"/>
              <a:t>sql</a:t>
            </a:r>
            <a:r>
              <a:rPr lang="en-US" dirty="0" smtClean="0"/>
              <a:t> select, purpose-formatted output.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Locally developed utility or feature that might be helpful or of interest to other networks?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configuration files with subversion</a:t>
            </a:r>
          </a:p>
          <a:p>
            <a:r>
              <a:rPr lang="en-US" dirty="0" smtClean="0"/>
              <a:t>station metadata loader</a:t>
            </a:r>
          </a:p>
          <a:p>
            <a:r>
              <a:rPr lang="en-US" dirty="0" smtClean="0"/>
              <a:t>"swarm alarm" script, a </a:t>
            </a:r>
            <a:r>
              <a:rPr lang="en-US" dirty="0" err="1" smtClean="0"/>
              <a:t>dbselect</a:t>
            </a:r>
            <a:r>
              <a:rPr lang="en-US" dirty="0" smtClean="0"/>
              <a:t> query that looks for events concentrated in area and time.  Over a pre-set threshold, it emails us.  </a:t>
            </a:r>
          </a:p>
          <a:p>
            <a:r>
              <a:rPr lang="en-US" dirty="0" smtClean="0"/>
              <a:t>CEUS contributions (next two slides)</a:t>
            </a:r>
          </a:p>
        </p:txBody>
      </p:sp>
    </p:spTree>
    <p:extLst>
      <p:ext uri="{BB962C8B-B14F-4D97-AF65-F5344CB8AC3E}">
        <p14:creationId xmlns:p14="http://schemas.microsoft.com/office/powerpoint/2010/main" val="148436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en-US" dirty="0" smtClean="0"/>
              <a:t>Scripting Landscape, CEUS - Memphis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db2cat, output a catalog line for </a:t>
            </a:r>
            <a:r>
              <a:rPr lang="en-US" dirty="0" err="1" smtClean="0"/>
              <a:t>evid</a:t>
            </a:r>
            <a:r>
              <a:rPr lang="en-US" dirty="0" smtClean="0"/>
              <a:t> (in Finalize)</a:t>
            </a:r>
          </a:p>
          <a:p>
            <a:r>
              <a:rPr lang="en-US" dirty="0" smtClean="0"/>
              <a:t>db2evdir, output an event directory for </a:t>
            </a:r>
            <a:r>
              <a:rPr lang="en-US" dirty="0" err="1" smtClean="0"/>
              <a:t>evid</a:t>
            </a:r>
            <a:r>
              <a:rPr lang="en-US" dirty="0" smtClean="0"/>
              <a:t> (in Finalize)</a:t>
            </a:r>
            <a:endParaRPr lang="en-US" dirty="0"/>
          </a:p>
          <a:p>
            <a:r>
              <a:rPr lang="en-US" dirty="0" err="1" smtClean="0"/>
              <a:t>dbselect</a:t>
            </a:r>
            <a:r>
              <a:rPr lang="en-US" dirty="0" smtClean="0"/>
              <a:t>, get parametric information for </a:t>
            </a:r>
            <a:r>
              <a:rPr lang="en-US" dirty="0" err="1" smtClean="0"/>
              <a:t>evid</a:t>
            </a:r>
            <a:endParaRPr lang="en-US" dirty="0" smtClean="0"/>
          </a:p>
          <a:p>
            <a:r>
              <a:rPr lang="en-US" dirty="0" smtClean="0"/>
              <a:t>epidist2, find closest city from summary line</a:t>
            </a:r>
          </a:p>
          <a:p>
            <a:r>
              <a:rPr lang="en-US" dirty="0" err="1" smtClean="0"/>
              <a:t>findcatmatch</a:t>
            </a:r>
            <a:r>
              <a:rPr lang="en-US" dirty="0" smtClean="0"/>
              <a:t>, find a match in NewMad2k.cat for event</a:t>
            </a:r>
          </a:p>
          <a:p>
            <a:r>
              <a:rPr lang="en-US" dirty="0" smtClean="0"/>
              <a:t>makemessage2, make a text file (e.g. report) for </a:t>
            </a:r>
            <a:r>
              <a:rPr lang="en-US" dirty="0" err="1" smtClean="0"/>
              <a:t>evid</a:t>
            </a:r>
            <a:endParaRPr lang="en-US" dirty="0"/>
          </a:p>
          <a:p>
            <a:r>
              <a:rPr lang="en-US" dirty="0" err="1" smtClean="0"/>
              <a:t>rmtrace</a:t>
            </a:r>
            <a:r>
              <a:rPr lang="en-US" dirty="0" smtClean="0"/>
              <a:t>, remove specified trace from event</a:t>
            </a:r>
          </a:p>
          <a:p>
            <a:r>
              <a:rPr lang="en-US" dirty="0" err="1" smtClean="0"/>
              <a:t>stp</a:t>
            </a:r>
            <a:r>
              <a:rPr lang="en-US" dirty="0" smtClean="0"/>
              <a:t>, get seismograms from </a:t>
            </a:r>
            <a:r>
              <a:rPr lang="en-US" dirty="0" err="1" smtClean="0"/>
              <a:t>archdb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76446" y="6331352"/>
            <a:ext cx="4525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page for off-line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7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r>
              <a:rPr lang="en-US" sz="3600" dirty="0" smtClean="0"/>
              <a:t>Tools </a:t>
            </a:r>
            <a:r>
              <a:rPr lang="en-US" sz="3600" dirty="0" smtClean="0"/>
              <a:t>Supporting </a:t>
            </a:r>
            <a:r>
              <a:rPr lang="en-US" sz="3600" dirty="0" smtClean="0"/>
              <a:t>Off-line Analysis, Memphis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rsa</a:t>
            </a:r>
            <a:r>
              <a:rPr lang="en-US" dirty="0" smtClean="0"/>
              <a:t> keys and the oracle </a:t>
            </a:r>
            <a:r>
              <a:rPr lang="en-US" dirty="0" err="1" smtClean="0"/>
              <a:t>instantclient</a:t>
            </a:r>
            <a:r>
              <a:rPr lang="en-US" dirty="0" smtClean="0"/>
              <a:t> allow the analyst to run these scripts on an offline analysis machine (</a:t>
            </a:r>
            <a:r>
              <a:rPr lang="en-US" dirty="0" err="1" smtClean="0"/>
              <a:t>vilos</a:t>
            </a:r>
            <a:r>
              <a:rPr lang="en-US" dirty="0" smtClean="0"/>
              <a:t>) and remotely connect to the production </a:t>
            </a:r>
            <a:r>
              <a:rPr lang="en-US" dirty="0" err="1" smtClean="0"/>
              <a:t>postproc</a:t>
            </a:r>
            <a:r>
              <a:rPr lang="en-US" dirty="0" smtClean="0"/>
              <a:t> system.   Offline analysis tools:</a:t>
            </a:r>
          </a:p>
          <a:p>
            <a:r>
              <a:rPr lang="en-US" dirty="0" err="1" smtClean="0"/>
              <a:t>chmag</a:t>
            </a:r>
            <a:r>
              <a:rPr lang="en-US" dirty="0" smtClean="0"/>
              <a:t>, set magnitude for </a:t>
            </a:r>
            <a:r>
              <a:rPr lang="en-US" dirty="0" err="1" smtClean="0"/>
              <a:t>evid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chvelmod</a:t>
            </a:r>
            <a:r>
              <a:rPr lang="en-US" dirty="0" smtClean="0"/>
              <a:t>, use a fixed velocity model</a:t>
            </a:r>
          </a:p>
          <a:p>
            <a:r>
              <a:rPr lang="en-US" dirty="0" smtClean="0"/>
              <a:t>db2qml, send </a:t>
            </a:r>
            <a:r>
              <a:rPr lang="en-US" dirty="0" err="1" smtClean="0"/>
              <a:t>quakeml</a:t>
            </a:r>
            <a:r>
              <a:rPr lang="en-US" dirty="0" smtClean="0"/>
              <a:t> to PDL for </a:t>
            </a:r>
            <a:r>
              <a:rPr lang="en-US" dirty="0" err="1" smtClean="0"/>
              <a:t>evid</a:t>
            </a:r>
            <a:r>
              <a:rPr lang="en-US" dirty="0" smtClean="0"/>
              <a:t> (done automatically with Finalize)</a:t>
            </a:r>
          </a:p>
          <a:p>
            <a:r>
              <a:rPr lang="en-US" dirty="0" err="1" smtClean="0"/>
              <a:t>eqtweet</a:t>
            </a:r>
            <a:r>
              <a:rPr lang="en-US" dirty="0" smtClean="0"/>
              <a:t>, create and send a tweet for </a:t>
            </a:r>
            <a:r>
              <a:rPr lang="en-US" dirty="0" err="1" smtClean="0"/>
              <a:t>evid</a:t>
            </a:r>
            <a:r>
              <a:rPr lang="en-US" dirty="0" smtClean="0"/>
              <a:t>; and </a:t>
            </a:r>
            <a:r>
              <a:rPr lang="en-US" dirty="0" err="1" smtClean="0"/>
              <a:t>notweet</a:t>
            </a:r>
            <a:r>
              <a:rPr lang="en-US" dirty="0" smtClean="0"/>
              <a:t>, disable </a:t>
            </a:r>
            <a:r>
              <a:rPr lang="en-US" dirty="0" err="1" smtClean="0"/>
              <a:t>eqtweet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etype</a:t>
            </a:r>
            <a:r>
              <a:rPr lang="en-US" dirty="0" smtClean="0"/>
              <a:t>, set </a:t>
            </a:r>
            <a:r>
              <a:rPr lang="en-US" dirty="0" err="1" smtClean="0"/>
              <a:t>etype</a:t>
            </a:r>
            <a:r>
              <a:rPr lang="en-US" dirty="0" smtClean="0"/>
              <a:t> in </a:t>
            </a:r>
            <a:r>
              <a:rPr lang="en-US" dirty="0" err="1" smtClean="0"/>
              <a:t>archdb</a:t>
            </a:r>
            <a:r>
              <a:rPr lang="en-US" dirty="0" smtClean="0"/>
              <a:t> for </a:t>
            </a:r>
            <a:r>
              <a:rPr lang="en-US" dirty="0" err="1" smtClean="0"/>
              <a:t>evid</a:t>
            </a:r>
            <a:endParaRPr lang="en-US" dirty="0" smtClean="0"/>
          </a:p>
          <a:p>
            <a:r>
              <a:rPr lang="en-US" dirty="0" smtClean="0"/>
              <a:t>ev2db, load event directory into </a:t>
            </a:r>
            <a:r>
              <a:rPr lang="en-US" dirty="0" err="1" smtClean="0"/>
              <a:t>archdb</a:t>
            </a:r>
            <a:endParaRPr lang="en-US" dirty="0" smtClean="0"/>
          </a:p>
          <a:p>
            <a:r>
              <a:rPr lang="en-US" dirty="0" err="1" smtClean="0"/>
              <a:t>newtrig</a:t>
            </a:r>
            <a:r>
              <a:rPr lang="en-US" dirty="0" smtClean="0"/>
              <a:t>, create a new trigger in </a:t>
            </a:r>
            <a:r>
              <a:rPr lang="en-US" dirty="0" err="1" smtClean="0"/>
              <a:t>archdb</a:t>
            </a:r>
            <a:r>
              <a:rPr lang="en-US" dirty="0" smtClean="0"/>
              <a:t> from sac </a:t>
            </a:r>
            <a:r>
              <a:rPr lang="en-US" dirty="0" err="1" smtClean="0"/>
              <a:t>dir</a:t>
            </a:r>
            <a:endParaRPr lang="en-US" dirty="0" smtClean="0"/>
          </a:p>
          <a:p>
            <a:r>
              <a:rPr lang="en-US" dirty="0" smtClean="0"/>
              <a:t>newtrig2, create a new trigger in </a:t>
            </a:r>
            <a:r>
              <a:rPr lang="en-US" dirty="0" err="1" smtClean="0"/>
              <a:t>archdb</a:t>
            </a:r>
            <a:r>
              <a:rPr lang="en-US" dirty="0" smtClean="0"/>
              <a:t> from sac </a:t>
            </a:r>
            <a:r>
              <a:rPr lang="en-US" dirty="0" err="1" smtClean="0"/>
              <a:t>dir</a:t>
            </a:r>
            <a:r>
              <a:rPr lang="en-US" dirty="0" smtClean="0"/>
              <a:t> using station name for </a:t>
            </a:r>
            <a:r>
              <a:rPr lang="en-US" dirty="0" err="1" smtClean="0"/>
              <a:t>lat</a:t>
            </a:r>
            <a:r>
              <a:rPr lang="en-US" dirty="0" smtClean="0"/>
              <a:t>/</a:t>
            </a:r>
            <a:r>
              <a:rPr lang="en-US" dirty="0" err="1" smtClean="0"/>
              <a:t>lon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nuke_dups</a:t>
            </a:r>
            <a:r>
              <a:rPr lang="en-US" dirty="0" smtClean="0"/>
              <a:t>, remove duplicate entries in the waveform table. </a:t>
            </a:r>
          </a:p>
          <a:p>
            <a:r>
              <a:rPr lang="en-US" dirty="0" err="1" smtClean="0"/>
              <a:t>nuke_dups_archive</a:t>
            </a:r>
            <a:r>
              <a:rPr lang="en-US" dirty="0" smtClean="0"/>
              <a:t>, remove duplicate entries in the waveform table for years prior to current. </a:t>
            </a:r>
          </a:p>
          <a:p>
            <a:r>
              <a:rPr lang="en-US" dirty="0" smtClean="0"/>
              <a:t>sac2db, load sac files into </a:t>
            </a:r>
            <a:r>
              <a:rPr lang="en-US" dirty="0" err="1" smtClean="0"/>
              <a:t>archdb</a:t>
            </a:r>
            <a:r>
              <a:rPr lang="en-US" dirty="0" smtClean="0"/>
              <a:t> for </a:t>
            </a:r>
            <a:r>
              <a:rPr lang="en-US" dirty="0" err="1" smtClean="0"/>
              <a:t>evid</a:t>
            </a:r>
            <a:endParaRPr lang="en-US" dirty="0" smtClean="0"/>
          </a:p>
          <a:p>
            <a:r>
              <a:rPr lang="en-US" dirty="0" smtClean="0"/>
              <a:t>sac2db_archive, load sac files into </a:t>
            </a:r>
            <a:r>
              <a:rPr lang="en-US" dirty="0" err="1" smtClean="0"/>
              <a:t>archdb</a:t>
            </a:r>
            <a:r>
              <a:rPr lang="en-US" dirty="0" smtClean="0"/>
              <a:t> for </a:t>
            </a:r>
            <a:r>
              <a:rPr lang="en-US" dirty="0" err="1" smtClean="0"/>
              <a:t>evid</a:t>
            </a:r>
            <a:r>
              <a:rPr lang="en-US" dirty="0" smtClean="0"/>
              <a:t> from a year prior to present</a:t>
            </a:r>
          </a:p>
          <a:p>
            <a:r>
              <a:rPr lang="en-US" dirty="0" err="1" smtClean="0"/>
              <a:t>startdeep</a:t>
            </a:r>
            <a:r>
              <a:rPr lang="en-US" dirty="0" smtClean="0"/>
              <a:t>, set starting depth to 25 km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r>
              <a:rPr lang="en-US" sz="3600" dirty="0" smtClean="0"/>
              <a:t>Tools </a:t>
            </a:r>
            <a:r>
              <a:rPr lang="en-US" sz="3600" dirty="0" smtClean="0"/>
              <a:t>Supporting </a:t>
            </a:r>
            <a:r>
              <a:rPr lang="en-US" sz="3600" dirty="0" smtClean="0"/>
              <a:t>Off-line Analysis, Memphis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838" y="2333466"/>
            <a:ext cx="7686368" cy="4704736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rsa</a:t>
            </a:r>
            <a:r>
              <a:rPr lang="en-US" dirty="0" smtClean="0"/>
              <a:t> keys and the oracle </a:t>
            </a:r>
            <a:r>
              <a:rPr lang="en-US" dirty="0" err="1" smtClean="0"/>
              <a:t>instantclient</a:t>
            </a:r>
            <a:r>
              <a:rPr lang="en-US" dirty="0" smtClean="0"/>
              <a:t> allow the analyst to run these scripts on an offline analysis machine (</a:t>
            </a:r>
            <a:r>
              <a:rPr lang="en-US" dirty="0" err="1" smtClean="0"/>
              <a:t>vilos</a:t>
            </a:r>
            <a:r>
              <a:rPr lang="en-US" dirty="0" smtClean="0"/>
              <a:t>) and remotely connect to the production </a:t>
            </a:r>
            <a:r>
              <a:rPr lang="en-US" dirty="0" err="1" smtClean="0"/>
              <a:t>postproc</a:t>
            </a:r>
            <a:r>
              <a:rPr lang="en-US" dirty="0" smtClean="0"/>
              <a:t> system.   Offline analysis tools:</a:t>
            </a:r>
          </a:p>
          <a:p>
            <a:r>
              <a:rPr lang="en-US" dirty="0" err="1" smtClean="0"/>
              <a:t>chmag</a:t>
            </a:r>
            <a:r>
              <a:rPr lang="en-US" dirty="0" smtClean="0"/>
              <a:t>, set magnitude for </a:t>
            </a:r>
            <a:r>
              <a:rPr lang="en-US" dirty="0" err="1" smtClean="0"/>
              <a:t>evid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chvelmod</a:t>
            </a:r>
            <a:r>
              <a:rPr lang="en-US" dirty="0" smtClean="0"/>
              <a:t>, use a fixed velocity model</a:t>
            </a:r>
          </a:p>
          <a:p>
            <a:r>
              <a:rPr lang="en-US" dirty="0" smtClean="0"/>
              <a:t>db2qml, send </a:t>
            </a:r>
            <a:r>
              <a:rPr lang="en-US" dirty="0" err="1" smtClean="0"/>
              <a:t>quakeml</a:t>
            </a:r>
            <a:r>
              <a:rPr lang="en-US" dirty="0" smtClean="0"/>
              <a:t> to PDL for </a:t>
            </a:r>
            <a:r>
              <a:rPr lang="en-US" dirty="0" err="1" smtClean="0"/>
              <a:t>evid</a:t>
            </a:r>
            <a:r>
              <a:rPr lang="en-US" dirty="0" smtClean="0"/>
              <a:t> (done automatically with Finalize)</a:t>
            </a:r>
          </a:p>
          <a:p>
            <a:r>
              <a:rPr lang="en-US" dirty="0" err="1" smtClean="0"/>
              <a:t>eqtweet</a:t>
            </a:r>
            <a:r>
              <a:rPr lang="en-US" dirty="0" smtClean="0"/>
              <a:t>, create and send a tweet for </a:t>
            </a:r>
            <a:r>
              <a:rPr lang="en-US" dirty="0" err="1" smtClean="0"/>
              <a:t>evid</a:t>
            </a:r>
            <a:r>
              <a:rPr lang="en-US" dirty="0" smtClean="0"/>
              <a:t>; and </a:t>
            </a:r>
            <a:r>
              <a:rPr lang="en-US" dirty="0" err="1" smtClean="0"/>
              <a:t>notweet</a:t>
            </a:r>
            <a:r>
              <a:rPr lang="en-US" dirty="0" smtClean="0"/>
              <a:t>, disable </a:t>
            </a:r>
            <a:r>
              <a:rPr lang="en-US" dirty="0" err="1" smtClean="0"/>
              <a:t>eqtweet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etype</a:t>
            </a:r>
            <a:r>
              <a:rPr lang="en-US" dirty="0" smtClean="0"/>
              <a:t>, set </a:t>
            </a:r>
            <a:r>
              <a:rPr lang="en-US" dirty="0" err="1" smtClean="0"/>
              <a:t>etype</a:t>
            </a:r>
            <a:r>
              <a:rPr lang="en-US" dirty="0" smtClean="0"/>
              <a:t> in </a:t>
            </a:r>
            <a:r>
              <a:rPr lang="en-US" dirty="0" err="1" smtClean="0"/>
              <a:t>archdb</a:t>
            </a:r>
            <a:r>
              <a:rPr lang="en-US" dirty="0" smtClean="0"/>
              <a:t> for </a:t>
            </a:r>
            <a:r>
              <a:rPr lang="en-US" dirty="0" err="1" smtClean="0"/>
              <a:t>evid</a:t>
            </a:r>
            <a:endParaRPr lang="en-US" dirty="0" smtClean="0"/>
          </a:p>
          <a:p>
            <a:r>
              <a:rPr lang="en-US" dirty="0" smtClean="0"/>
              <a:t>ev2db, load event directory into </a:t>
            </a:r>
            <a:r>
              <a:rPr lang="en-US" dirty="0" err="1" smtClean="0"/>
              <a:t>archdb</a:t>
            </a:r>
            <a:endParaRPr lang="en-US" dirty="0" smtClean="0"/>
          </a:p>
          <a:p>
            <a:r>
              <a:rPr lang="en-US" dirty="0" err="1" smtClean="0"/>
              <a:t>newtrig</a:t>
            </a:r>
            <a:r>
              <a:rPr lang="en-US" dirty="0" smtClean="0"/>
              <a:t>, create a new trigger in </a:t>
            </a:r>
            <a:r>
              <a:rPr lang="en-US" dirty="0" err="1" smtClean="0"/>
              <a:t>archdb</a:t>
            </a:r>
            <a:r>
              <a:rPr lang="en-US" dirty="0" smtClean="0"/>
              <a:t> from sac </a:t>
            </a:r>
            <a:r>
              <a:rPr lang="en-US" dirty="0" err="1" smtClean="0"/>
              <a:t>dir</a:t>
            </a:r>
            <a:endParaRPr lang="en-US" dirty="0" smtClean="0"/>
          </a:p>
          <a:p>
            <a:r>
              <a:rPr lang="en-US" dirty="0" smtClean="0"/>
              <a:t>newtrig2, create a new trigger in </a:t>
            </a:r>
            <a:r>
              <a:rPr lang="en-US" dirty="0" err="1" smtClean="0"/>
              <a:t>archdb</a:t>
            </a:r>
            <a:r>
              <a:rPr lang="en-US" dirty="0" smtClean="0"/>
              <a:t> from sac </a:t>
            </a:r>
            <a:r>
              <a:rPr lang="en-US" dirty="0" err="1" smtClean="0"/>
              <a:t>dir</a:t>
            </a:r>
            <a:r>
              <a:rPr lang="en-US" dirty="0" smtClean="0"/>
              <a:t> using station name for </a:t>
            </a:r>
            <a:r>
              <a:rPr lang="en-US" dirty="0" err="1" smtClean="0"/>
              <a:t>lat</a:t>
            </a:r>
            <a:r>
              <a:rPr lang="en-US" dirty="0" smtClean="0"/>
              <a:t>/</a:t>
            </a:r>
            <a:r>
              <a:rPr lang="en-US" dirty="0" err="1" smtClean="0"/>
              <a:t>lon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nuke_dups</a:t>
            </a:r>
            <a:r>
              <a:rPr lang="en-US" dirty="0" smtClean="0"/>
              <a:t>, remove duplicate entries in the waveform table. </a:t>
            </a:r>
          </a:p>
          <a:p>
            <a:r>
              <a:rPr lang="en-US" dirty="0" err="1" smtClean="0"/>
              <a:t>nuke_dups_archive</a:t>
            </a:r>
            <a:r>
              <a:rPr lang="en-US" dirty="0" smtClean="0"/>
              <a:t>, remove duplicate entries in the waveform table for years prior to current. </a:t>
            </a:r>
          </a:p>
          <a:p>
            <a:r>
              <a:rPr lang="en-US" dirty="0" smtClean="0"/>
              <a:t>sac2db, load sac files into </a:t>
            </a:r>
            <a:r>
              <a:rPr lang="en-US" dirty="0" err="1" smtClean="0"/>
              <a:t>archdb</a:t>
            </a:r>
            <a:r>
              <a:rPr lang="en-US" dirty="0" smtClean="0"/>
              <a:t> for </a:t>
            </a:r>
            <a:r>
              <a:rPr lang="en-US" dirty="0" err="1" smtClean="0"/>
              <a:t>evid</a:t>
            </a:r>
            <a:endParaRPr lang="en-US" dirty="0" smtClean="0"/>
          </a:p>
          <a:p>
            <a:r>
              <a:rPr lang="en-US" dirty="0" smtClean="0"/>
              <a:t>sac2db_archive, load sac files into </a:t>
            </a:r>
            <a:r>
              <a:rPr lang="en-US" dirty="0" err="1" smtClean="0"/>
              <a:t>archdb</a:t>
            </a:r>
            <a:r>
              <a:rPr lang="en-US" dirty="0" smtClean="0"/>
              <a:t> for </a:t>
            </a:r>
            <a:r>
              <a:rPr lang="en-US" dirty="0" err="1" smtClean="0"/>
              <a:t>evid</a:t>
            </a:r>
            <a:r>
              <a:rPr lang="en-US" dirty="0" smtClean="0"/>
              <a:t> from a year prior to present</a:t>
            </a:r>
          </a:p>
          <a:p>
            <a:r>
              <a:rPr lang="en-US" dirty="0" err="1" smtClean="0"/>
              <a:t>startdeep</a:t>
            </a:r>
            <a:r>
              <a:rPr lang="en-US" dirty="0" smtClean="0"/>
              <a:t>, set starting depth to 25 km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0548" y="975820"/>
            <a:ext cx="9652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Patterns: 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Scripting evolves to address small needs, solve problems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Low thresholds for using the database promote its use.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324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SCSN Utilities and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Main tool set:  </a:t>
            </a:r>
            <a:r>
              <a:rPr lang="en-US" dirty="0" err="1" smtClean="0"/>
              <a:t>tpp</a:t>
            </a:r>
            <a:r>
              <a:rPr lang="en-US" dirty="0" smtClean="0"/>
              <a:t> scripts</a:t>
            </a:r>
          </a:p>
          <a:p>
            <a:pPr lvl="1"/>
            <a:r>
              <a:rPr lang="en-US" dirty="0" smtClean="0">
                <a:hlinkClick r:id="rId2"/>
              </a:rPr>
              <a:t>http://vault.gps.caltech.edu/trac/cisn/browser#PP/trunk/perl_utils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iki document about them here:</a:t>
            </a:r>
            <a:r>
              <a:rPr lang="en-US" dirty="0"/>
              <a:t> </a:t>
            </a:r>
            <a:r>
              <a:rPr lang="en-US" dirty="0" smtClean="0">
                <a:hlinkClick r:id="rId3"/>
              </a:rPr>
              <a:t>http://vault.gps.caltech.edu/trac/cisn/wiki/PerlUtils</a:t>
            </a:r>
            <a:r>
              <a:rPr lang="en-US" dirty="0" smtClean="0"/>
              <a:t> --</a:t>
            </a:r>
          </a:p>
          <a:p>
            <a:r>
              <a:rPr lang="en-US" dirty="0" smtClean="0"/>
              <a:t>Role switch scripts:  </a:t>
            </a:r>
            <a:r>
              <a:rPr lang="en-US" dirty="0" smtClean="0">
                <a:hlinkClick r:id="rId4" invalidUrl="http://scsnwiki.gps.caltech.edu/doku.php?id=rtem:fail_over&amp;s[]=takeover"/>
              </a:rPr>
              <a:t>http</a:t>
            </a:r>
            <a:r>
              <a:rPr lang="en-US" dirty="0">
                <a:hlinkClick r:id="rId5" invalidUrl="http://scsnwiki.gps.caltech.edu/doku.php?id=rtem:fail_over&amp;s[]=takeover"/>
              </a:rPr>
              <a:t>://scsnwiki.gps.caltech.edu/doku.php?id=rtem:fail_over&amp;s[]=</a:t>
            </a:r>
            <a:r>
              <a:rPr lang="en-US" dirty="0" smtClean="0">
                <a:hlinkClick r:id="rId6" invalidUrl="http://scsnwiki.gps.caltech.edu/doku.php?id=rtem:fail_over&amp;s[]=takeover"/>
              </a:rPr>
              <a:t>takeover</a:t>
            </a:r>
            <a:endParaRPr lang="en-US" dirty="0" smtClean="0"/>
          </a:p>
          <a:p>
            <a:pPr lvl="1"/>
            <a:r>
              <a:rPr lang="en-US" dirty="0" smtClean="0"/>
              <a:t>Bourne shell script changing roles of primary and secondary real-time systems</a:t>
            </a:r>
          </a:p>
          <a:p>
            <a:pPr lvl="1"/>
            <a:r>
              <a:rPr lang="en-US" dirty="0" smtClean="0"/>
              <a:t>Includes checklist of things to check:  event generation, duty review, alarm, TMTS2 </a:t>
            </a:r>
          </a:p>
          <a:p>
            <a:r>
              <a:rPr lang="en-US" dirty="0" smtClean="0"/>
              <a:t>Another </a:t>
            </a:r>
            <a:r>
              <a:rPr lang="en-US" dirty="0"/>
              <a:t>useful utility we have is the "</a:t>
            </a:r>
            <a:r>
              <a:rPr lang="en-US" dirty="0" err="1"/>
              <a:t>qml</a:t>
            </a:r>
            <a:r>
              <a:rPr lang="en-US" dirty="0"/>
              <a:t>" </a:t>
            </a:r>
            <a:r>
              <a:rPr lang="en-US" dirty="0" smtClean="0"/>
              <a:t>script:</a:t>
            </a:r>
          </a:p>
          <a:p>
            <a:pPr lvl="1"/>
            <a:r>
              <a:rPr lang="en-US" dirty="0" smtClean="0"/>
              <a:t>  </a:t>
            </a:r>
            <a:r>
              <a:rPr lang="en-US" dirty="0" smtClean="0">
                <a:hlinkClick r:id="rId7"/>
              </a:rPr>
              <a:t>http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vault.gps.caltech.edu/trac/cisn/browser/RT/branches/linux-dev-CI-branch/alarming/contrib/bin/qml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/>
              <a:t>Generate </a:t>
            </a:r>
            <a:r>
              <a:rPr lang="en-US" dirty="0" err="1" smtClean="0"/>
              <a:t>quakeML</a:t>
            </a:r>
            <a:r>
              <a:rPr lang="en-US" dirty="0" smtClean="0"/>
              <a:t> from AQMS database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sed </a:t>
            </a:r>
            <a:r>
              <a:rPr lang="en-US" dirty="0"/>
              <a:t>to submit </a:t>
            </a:r>
            <a:r>
              <a:rPr lang="en-US" dirty="0" smtClean="0"/>
              <a:t>to </a:t>
            </a:r>
            <a:r>
              <a:rPr lang="en-US" dirty="0" err="1"/>
              <a:t>ComCat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effectLst/>
              </a:rPr>
              <a:t>Perl (2800 lines!)</a:t>
            </a:r>
          </a:p>
        </p:txBody>
      </p:sp>
    </p:spTree>
    <p:extLst>
      <p:ext uri="{BB962C8B-B14F-4D97-AF65-F5344CB8AC3E}">
        <p14:creationId xmlns:p14="http://schemas.microsoft.com/office/powerpoint/2010/main" val="832547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746"/>
          </a:xfrm>
        </p:spPr>
        <p:txBody>
          <a:bodyPr/>
          <a:lstStyle/>
          <a:p>
            <a:r>
              <a:rPr lang="en-US" dirty="0" err="1" smtClean="0"/>
              <a:t>tpp</a:t>
            </a:r>
            <a:r>
              <a:rPr lang="en-US" dirty="0" smtClean="0"/>
              <a:t> scripts, Event Info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828212"/>
              </p:ext>
            </p:extLst>
          </p:nvPr>
        </p:nvGraphicFramePr>
        <p:xfrm>
          <a:off x="838200" y="1255354"/>
          <a:ext cx="10515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/>
                <a:gridCol w="8067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cattail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events since &lt;hours-back&gt;, or in 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starttime</a:t>
                      </a:r>
                      <a:r>
                        <a:rPr lang="en-US" baseline="0" dirty="0" smtClean="0"/>
                        <a:t>::</a:t>
                      </a:r>
                      <a:r>
                        <a:rPr lang="en-US" baseline="0" dirty="0" err="1" smtClean="0"/>
                        <a:t>endtime</a:t>
                      </a:r>
                      <a:r>
                        <a:rPr lang="en-US" baseline="0" dirty="0" smtClean="0"/>
                        <a:t> window; 45 command line </a:t>
                      </a:r>
                      <a:r>
                        <a:rPr lang="en-US" baseline="0" dirty="0" err="1" smtClean="0"/>
                        <a:t>args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trigtail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dump triggers since &lt;hours-back&gt;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eventhist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the event's history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catone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summary line for one event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eventAge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event age in seconds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eventMag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event mag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showalarms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 a list of alarms generated by one or more an events.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  Data are parsed from rows of the ALARM_ACTION table.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915155"/>
            <a:ext cx="90063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Event Info </a:t>
            </a:r>
            <a:r>
              <a:rPr lang="en-US" dirty="0" smtClean="0"/>
              <a:t>scripts reflect a lot of work</a:t>
            </a:r>
          </a:p>
          <a:p>
            <a:r>
              <a:rPr lang="en-US" dirty="0" smtClean="0"/>
              <a:t>Arguments are not intuitive and require the user to remember a lot.</a:t>
            </a:r>
          </a:p>
          <a:p>
            <a:r>
              <a:rPr lang="en-US" dirty="0" smtClean="0"/>
              <a:t>Outputs are brittle; have to edit the code or write a postprocessor to do things as simple as change column order of output.</a:t>
            </a:r>
          </a:p>
          <a:p>
            <a:r>
              <a:rPr lang="en-US" dirty="0" smtClean="0"/>
              <a:t>Code behavior is inconsistent in things like headers.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7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</TotalTime>
  <Words>1566</Words>
  <Application>Microsoft Macintosh PowerPoint</Application>
  <PresentationFormat>Widescreen</PresentationFormat>
  <Paragraphs>325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Calibri</vt:lpstr>
      <vt:lpstr>Calibri Light</vt:lpstr>
      <vt:lpstr>Arial</vt:lpstr>
      <vt:lpstr>Office Theme</vt:lpstr>
      <vt:lpstr>AQMS utilities  (python, sql, etc scripts)</vt:lpstr>
      <vt:lpstr>What AQMS utility do you use most often?</vt:lpstr>
      <vt:lpstr>What utility functions do you wish could be added?</vt:lpstr>
      <vt:lpstr>Locally developed utility or feature that might be helpful or of interest to other networks?</vt:lpstr>
      <vt:lpstr>Scripting Landscape, CEUS - Memphis</vt:lpstr>
      <vt:lpstr>Tools Supporting Off-line Analysis, Memphis</vt:lpstr>
      <vt:lpstr>Tools Supporting Off-line Analysis, Memphis</vt:lpstr>
      <vt:lpstr>SCSN Utilities and Scripts</vt:lpstr>
      <vt:lpstr>tpp scripts, Event Info</vt:lpstr>
      <vt:lpstr>tpp scripts, Event Parameter Info</vt:lpstr>
      <vt:lpstr>tpp scripts, Station/Channel Info</vt:lpstr>
      <vt:lpstr>tpp scripts, Duty Review Page Support</vt:lpstr>
      <vt:lpstr>tpp scripts, Process Control System</vt:lpstr>
      <vt:lpstr>tpp scripts, Post Processing Tasks</vt:lpstr>
      <vt:lpstr>tpp scripts, Miscellaneous Utilities</vt:lpstr>
      <vt:lpstr>What is Next For AQMS Utility Development?</vt:lpstr>
      <vt:lpstr>PowerPoint Presentation</vt:lpstr>
      <vt:lpstr>tpp: cattail.pl</vt:lpstr>
      <vt:lpstr>tpp:  trigtail.pl</vt:lpstr>
      <vt:lpstr>tpp: eventhist.pl</vt:lpstr>
      <vt:lpstr>tpp: catone.pl</vt:lpstr>
      <vt:lpstr>tpp:  eventAge.pl</vt:lpstr>
      <vt:lpstr>tpp:  eventMag.pl</vt:lpstr>
      <vt:lpstr>tpp:  showalarms.pl</vt:lpstr>
      <vt:lpstr>tpp:  dbinfo</vt:lpstr>
      <vt:lpstr>tpp:  hypophases.pl</vt:lpstr>
      <vt:lpstr>ampdump, ampdumpo, ampdumpsm</vt:lpstr>
      <vt:lpstr>tpp:  checkwavefiles.pl</vt:lpstr>
      <vt:lpstr>tpp:  wavedump.pl</vt:lpstr>
      <vt:lpstr>tpp:  hypostalist</vt:lpstr>
      <vt:lpstr>tpp:  makeadhoc</vt:lpstr>
      <vt:lpstr>tpp:  stainfo</vt:lpstr>
      <vt:lpstr>tpp:  stadist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Biasi</dc:creator>
  <cp:lastModifiedBy>Glenn Biasi</cp:lastModifiedBy>
  <cp:revision>40</cp:revision>
  <dcterms:created xsi:type="dcterms:W3CDTF">2018-03-19T18:30:05Z</dcterms:created>
  <dcterms:modified xsi:type="dcterms:W3CDTF">2018-03-21T14:50:49Z</dcterms:modified>
</cp:coreProperties>
</file>