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66" r:id="rId2"/>
    <p:sldId id="262" r:id="rId3"/>
    <p:sldId id="267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82" d="100"/>
          <a:sy n="82" d="100"/>
        </p:scale>
        <p:origin x="-183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7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6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2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9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5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6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7B49-54BE-0C45-8E72-7BFE5BE011CE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D656F-93C9-DD41-B6EF-7A254E9422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vlof_July_2017_Pav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19" y="-647478"/>
            <a:ext cx="10423618" cy="7505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Recalculation of Hypocenters and Magnitudes at Alaskan Volcanoes</a:t>
            </a:r>
            <a:br>
              <a:rPr lang="en-US" dirty="0" smtClean="0"/>
            </a:br>
            <a:r>
              <a:rPr lang="en-US" sz="1300" b="1" dirty="0" smtClean="0"/>
              <a:t>John Power, Paul Friberg, Matt Haney, Tom Parker, Scott Stihler, Jim Dixon</a:t>
            </a:r>
            <a:endParaRPr lang="en-US" sz="1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56250" y="4022209"/>
            <a:ext cx="283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AVO Network ~ 212 stations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125" y="4577834"/>
            <a:ext cx="37497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Alaska Volcano Observatory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Monitor 32 active volcanoes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~212 station network (blue)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Networks of 4 to 15 Stas./Volcano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Locate ~ 7000 Eqs./year (reviewed)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AQMS since 2012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0999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Pavlof Sister &amp; Pavlof</a:t>
            </a:r>
          </a:p>
          <a:p>
            <a:pPr algn="ctr"/>
            <a:r>
              <a:rPr lang="en-US" b="1" dirty="0" smtClean="0"/>
              <a:t>2017</a:t>
            </a:r>
            <a:endParaRPr lang="en-US" b="1" dirty="0"/>
          </a:p>
        </p:txBody>
      </p:sp>
      <p:pic>
        <p:nvPicPr>
          <p:cNvPr id="3" name="Picture 2" descr="AK_volc_AVO_st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65" y="3825920"/>
            <a:ext cx="3521135" cy="27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464"/>
            <a:ext cx="5882749" cy="44820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 Earthquake Catalog: 1989 - 2017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6976" y="2137557"/>
            <a:ext cx="3147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AVO AQMS Goals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Load historical catalog &amp; waveforms into AQMS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Develop consistent catalog: recalculate hypocenters with hypoinverse.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Recalculate magnitudes (2012-2017) with Jiggle to eliminate changes in configuration and matadata problems.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8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Hypoinverse </a:t>
            </a:r>
            <a:r>
              <a:rPr lang="en-US" sz="3200" dirty="0"/>
              <a:t>&amp;</a:t>
            </a:r>
            <a:r>
              <a:rPr lang="en-US" sz="3200" dirty="0" smtClean="0"/>
              <a:t> Hypoellipse: 1989 - 2012</a:t>
            </a:r>
            <a:endParaRPr lang="en-US" sz="3200" dirty="0"/>
          </a:p>
        </p:txBody>
      </p:sp>
      <p:pic>
        <p:nvPicPr>
          <p:cNvPr id="5" name="Picture 4" descr="Figure_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31" y="1417638"/>
            <a:ext cx="2165909" cy="5061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6750" y="2106579"/>
            <a:ext cx="4290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HYPOCENTER RECALCULATION</a:t>
            </a:r>
          </a:p>
          <a:p>
            <a:r>
              <a:rPr lang="en-US" dirty="0" smtClean="0"/>
              <a:t>Recalculated all hypocenters between 1989 and 2012 with Hypoinverse using HYPOMAG.  Original Locations with </a:t>
            </a:r>
            <a:r>
              <a:rPr lang="en-US" dirty="0"/>
              <a:t>H</a:t>
            </a:r>
            <a:r>
              <a:rPr lang="en-US" dirty="0" smtClean="0"/>
              <a:t>ypoellipse.  Results indicate: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Average change in depth = 0.07 km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Average  change in epicenter = 1.22 km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Average change in hypocenter = 1.87 km</a:t>
            </a:r>
          </a:p>
          <a:p>
            <a:endParaRPr lang="en-US" dirty="0"/>
          </a:p>
          <a:p>
            <a:r>
              <a:rPr lang="en-US" dirty="0" smtClean="0"/>
              <a:t>The two location algorithms provide similar results.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1158" y="1550164"/>
            <a:ext cx="76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7484" y="3408911"/>
            <a:ext cx="107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picenter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3138" y="5061234"/>
            <a:ext cx="128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8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Mag_by_year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44" y="1036552"/>
            <a:ext cx="4442276" cy="56836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6768" y="-10644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Magnitude Calculation Adjustments: 2012 - 2017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7712" y="805592"/>
            <a:ext cx="4251332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Recalculation of magnitudes with HYPOMAG highlights problems with metadata and adjustments to magnitude calculation in Jiggle.  Major corrections result from: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Correction to response information; largest observed at Okmok Caldera.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Change to only using picked traces in magnitude calculation.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Change to RichterMLMagMethod2 to allow interpolation as Suggested by A. Walter.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Recent adjustments in </a:t>
            </a:r>
            <a:r>
              <a:rPr lang="en-US" dirty="0" err="1" smtClean="0"/>
              <a:t>TrimDistance</a:t>
            </a:r>
            <a:r>
              <a:rPr lang="en-US" dirty="0" smtClean="0"/>
              <a:t> (increased) and S2N Levels (greatly reduced</a:t>
            </a:r>
            <a:r>
              <a:rPr lang="en-US" dirty="0" smtClean="0"/>
              <a:t>) increases number </a:t>
            </a:r>
            <a:r>
              <a:rPr lang="en-US" dirty="0" err="1" smtClean="0"/>
              <a:t>ofevents</a:t>
            </a:r>
            <a:r>
              <a:rPr lang="en-US" dirty="0" smtClean="0"/>
              <a:t> with ML.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Results in an average change in magnitude of </a:t>
            </a:r>
            <a:r>
              <a:rPr lang="en-US" dirty="0" smtClean="0"/>
              <a:t>0.19, 0.16, 0.10, 0.08, 0.01, and -0.04 for 2012, 2013, 2014, 2015, 2016, 2017 respectively.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4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6" y="150466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2016 Magnitudes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7" y="1562582"/>
            <a:ext cx="4416552" cy="3496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33" y="1597306"/>
            <a:ext cx="4236720" cy="3499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356" y="5326274"/>
            <a:ext cx="384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Standard Deviation +/- 0.22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5350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285</Words>
  <Application>Microsoft Macintosh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Recalculation of Hypocenters and Magnitudes at Alaskan Volcanoes John Power, Paul Friberg, Matt Haney, Tom Parker, Scott Stihler, Jim Dixon</vt:lpstr>
      <vt:lpstr>AVO Earthquake Catalog: 1989 - 2017</vt:lpstr>
      <vt:lpstr>Hypoinverse &amp; Hypoellipse: 1989 - 2012</vt:lpstr>
      <vt:lpstr>Magnitude Calculation Adjustments: 2012 - 2017</vt:lpstr>
      <vt:lpstr>PowerPoint Presentation</vt:lpstr>
    </vt:vector>
  </TitlesOfParts>
  <Company>USGS - AVO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Geophysicis – Data Analysis and Archive</dc:title>
  <dc:creator>John Power</dc:creator>
  <cp:lastModifiedBy>John Power</cp:lastModifiedBy>
  <cp:revision>53</cp:revision>
  <dcterms:created xsi:type="dcterms:W3CDTF">2017-01-23T02:27:44Z</dcterms:created>
  <dcterms:modified xsi:type="dcterms:W3CDTF">2018-03-20T05:39:28Z</dcterms:modified>
</cp:coreProperties>
</file>