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4" r:id="rId3"/>
    <p:sldMasterId id="2147483652" r:id="rId4"/>
  </p:sldMasterIdLst>
  <p:notesMasterIdLst>
    <p:notesMasterId r:id="rId11"/>
  </p:notesMasterIdLst>
  <p:sldIdLst>
    <p:sldId id="258" r:id="rId5"/>
    <p:sldId id="257" r:id="rId6"/>
    <p:sldId id="259" r:id="rId7"/>
    <p:sldId id="261" r:id="rId8"/>
    <p:sldId id="262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98" autoAdjust="0"/>
  </p:normalViewPr>
  <p:slideViewPr>
    <p:cSldViewPr snapToGrid="0" snapToObjects="1">
      <p:cViewPr>
        <p:scale>
          <a:sx n="169" d="100"/>
          <a:sy n="169" d="100"/>
        </p:scale>
        <p:origin x="112" y="2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2AA14-AA87-6543-B4AE-12D49A5A6C1C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CB47A-5BAF-5847-8462-8E087781F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7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esentation_cover_temp_16_9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esentation_2nd_page_temp_16_9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en_art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63" y="0"/>
            <a:ext cx="9130473" cy="5143500"/>
          </a:xfrm>
          <a:prstGeom prst="rect">
            <a:avLst/>
          </a:prstGeom>
        </p:spPr>
      </p:pic>
      <p:pic>
        <p:nvPicPr>
          <p:cNvPr id="7" name="Picture 6" descr="presentation_2nd_page_temp_16_9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 bwMode="auto">
          <a:xfrm>
            <a:off x="1241690" y="1916234"/>
            <a:ext cx="6667707" cy="1587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 anchor="t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Stephen R. Guiwits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Computer Scientist</a:t>
            </a: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United States Geological Survey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787420" y="1108273"/>
            <a:ext cx="8193573" cy="612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 anchor="t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b="1" i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Earthquake Early Warning – Testing and Certification Platform</a:t>
            </a:r>
            <a:endParaRPr lang="en-US" b="1" i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 bwMode="auto">
          <a:xfrm>
            <a:off x="135390" y="141733"/>
            <a:ext cx="8811584" cy="799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 anchor="t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Testing and Certification </a:t>
            </a:r>
            <a:b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</a:br>
            <a:r>
              <a:rPr lang="en-US" b="1" i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Architecture (hardware and software)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22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304800" y="1009141"/>
            <a:ext cx="8686800" cy="35319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Redundant RHEL 7 servers</a:t>
            </a: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64 GB RAM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40 Cores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Configuration Management Control</a:t>
            </a:r>
          </a:p>
          <a:p>
            <a:pPr marL="39688">
              <a:spcBef>
                <a:spcPts val="600"/>
              </a:spcBef>
              <a:defRPr/>
            </a:pPr>
            <a:endParaRPr lang="en-US" sz="1400" b="1" kern="0" dirty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Mix of custom and open source software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Python (</a:t>
            </a:r>
            <a:r>
              <a:rPr lang="en-US" sz="1400" b="1" kern="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Numpy</a:t>
            </a:r>
            <a:r>
              <a:rPr lang="en-US" sz="14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and </a:t>
            </a:r>
            <a:r>
              <a:rPr lang="en-US" sz="1400" b="1" kern="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Obspy</a:t>
            </a:r>
            <a:r>
              <a:rPr lang="en-US" sz="14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)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Go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Bash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Earthworm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Git</a:t>
            </a:r>
            <a:r>
              <a:rPr lang="en-US" sz="14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	</a:t>
            </a: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 bwMode="auto">
          <a:xfrm>
            <a:off x="135390" y="141733"/>
            <a:ext cx="8811584" cy="799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 anchor="t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Testing and Certification </a:t>
            </a:r>
            <a:b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</a:br>
            <a:r>
              <a:rPr lang="en-US" b="1" i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Requests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22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304800" y="1009141"/>
            <a:ext cx="8686800" cy="35319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Created a web page to allow users to request when new software should be tested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Software written using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host: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linux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w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eb server: 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apache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c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ertificate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auth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: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letsencrypt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database: mongo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front end: </a:t>
            </a: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v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ue.js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back end:  originally written</a:t>
            </a:r>
          </a:p>
          <a:p>
            <a:pPr marL="496888" lvl="1">
              <a:spcBef>
                <a:spcPts val="600"/>
              </a:spcBef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   with node but recently </a:t>
            </a:r>
          </a:p>
          <a:p>
            <a:pPr marL="496888" lvl="1">
              <a:spcBef>
                <a:spcPts val="600"/>
              </a:spcBef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   changed to C (not a typo)</a:t>
            </a:r>
          </a:p>
          <a:p>
            <a:pPr marL="39688">
              <a:spcBef>
                <a:spcPts val="600"/>
              </a:spcBef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947" y="1413931"/>
            <a:ext cx="5185363" cy="291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 bwMode="auto">
          <a:xfrm>
            <a:off x="135390" y="141733"/>
            <a:ext cx="8811584" cy="799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 anchor="t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Testing and Certification </a:t>
            </a:r>
            <a:b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</a:br>
            <a:r>
              <a:rPr lang="en-US" b="1" i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Testing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22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304800" y="1009141"/>
            <a:ext cx="8686800" cy="35319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>
            <a:prstTxWarp prst="textNoShape">
              <a:avLst/>
            </a:prstTxWarp>
          </a:bodyPr>
          <a:lstStyle/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Build the requested software based off of commit hash </a:t>
            </a:r>
          </a:p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Configure Puppet and any configuration files that may have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chaned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.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Most configuration files are generated by ERB templates</a:t>
            </a:r>
          </a:p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Deploy the software on one of the testing servers</a:t>
            </a:r>
          </a:p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Run the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testsuite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which consists of 105 events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11 Northern California 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17 Southern California 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12 Pacific Northwest 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29 </a:t>
            </a:r>
            <a:r>
              <a:rPr lang="en-US" sz="12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Teleseismic</a:t>
            </a: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8 Calibration 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17 </a:t>
            </a:r>
            <a:r>
              <a:rPr lang="en-US" sz="12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Recentering</a:t>
            </a:r>
            <a:endParaRPr lang="en-US" sz="12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11 Anomalous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564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 bwMode="auto">
          <a:xfrm>
            <a:off x="135390" y="141733"/>
            <a:ext cx="8811584" cy="799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 anchor="t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Testing and Certification </a:t>
            </a:r>
            <a:b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</a:br>
            <a:r>
              <a:rPr lang="en-US" b="1" i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Results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22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304800" y="1009141"/>
            <a:ext cx="8686800" cy="35319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Created a web page to display the results of the completed tests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Software written using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host: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linux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w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eb server: apache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d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atabase: mongo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front end: vue.js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g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oogle charts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back end:  originally written</a:t>
            </a:r>
          </a:p>
          <a:p>
            <a:pPr marL="496888" lvl="1">
              <a:spcBef>
                <a:spcPts val="600"/>
              </a:spcBef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   with node but recently </a:t>
            </a:r>
          </a:p>
          <a:p>
            <a:pPr marL="496888" lvl="1">
              <a:spcBef>
                <a:spcPts val="600"/>
              </a:spcBef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  <a:sym typeface="Arial Bold" charset="0"/>
              </a:rPr>
              <a:t> 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   changed to C (still not a typo)</a:t>
            </a:r>
          </a:p>
          <a:p>
            <a:pPr marL="39688">
              <a:spcBef>
                <a:spcPts val="600"/>
              </a:spcBef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938" y="1444978"/>
            <a:ext cx="5284036" cy="297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8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 bwMode="auto">
          <a:xfrm>
            <a:off x="135390" y="141733"/>
            <a:ext cx="8811584" cy="799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 anchor="t">
            <a:prstTxWarp prst="textNoShape">
              <a:avLst/>
            </a:prstTxWarp>
          </a:bodyPr>
          <a:lstStyle/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Testing and Certification </a:t>
            </a:r>
            <a:br>
              <a:rPr lang="en-US" sz="22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</a:br>
            <a:r>
              <a:rPr lang="en-US" b="1" i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Future</a:t>
            </a: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22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endParaRPr lang="en-US" sz="14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304800" y="1009141"/>
            <a:ext cx="8686800" cy="35319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90488" bIns="50800">
            <a:prstTxWarp prst="textNoShape">
              <a:avLst/>
            </a:prstTxWarp>
          </a:bodyPr>
          <a:lstStyle/>
          <a:p>
            <a:pPr marL="325438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Continue to refine software for extensibility </a:t>
            </a:r>
          </a:p>
          <a:p>
            <a:pPr marL="325438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Move to the “cloud”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Currently a run takes about 3 days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100 EC2 instances (minimum: 7 minutes, maximum: 4 hours)</a:t>
            </a:r>
          </a:p>
          <a:p>
            <a:pPr marL="782638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Perhaps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kubernetes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and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runc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/</a:t>
            </a:r>
            <a:r>
              <a:rPr lang="en-US" sz="1400" b="1" kern="0" smtClean="0">
                <a:latin typeface="Arial" pitchFamily="34" charset="0"/>
                <a:cs typeface="Arial" pitchFamily="34" charset="0"/>
                <a:sym typeface="Arial Bold" charset="0"/>
              </a:rPr>
              <a:t>docker 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to orchestrate tests</a:t>
            </a:r>
          </a:p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Auto generate new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tankfiles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 for any new event over magnitude 3</a:t>
            </a:r>
          </a:p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  <a:sym typeface="Arial Bold" charset="0"/>
              </a:rPr>
              <a:t>Automate CM builds to run the full </a:t>
            </a:r>
            <a:r>
              <a:rPr lang="en-US" sz="1400" b="1" kern="0" dirty="0" err="1" smtClean="0">
                <a:latin typeface="Arial" pitchFamily="34" charset="0"/>
                <a:cs typeface="Arial" pitchFamily="34" charset="0"/>
                <a:sym typeface="Arial Bold" charset="0"/>
              </a:rPr>
              <a:t>testsuite</a:t>
            </a: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325438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defRPr/>
            </a:pPr>
            <a:endParaRPr lang="en-US" sz="1400" b="1" kern="0" dirty="0" smtClean="0">
              <a:latin typeface="Arial" pitchFamily="34" charset="0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496888" lvl="1">
              <a:spcBef>
                <a:spcPts val="600"/>
              </a:spcBef>
              <a:spcAft>
                <a:spcPts val="60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Arial Bold" charset="0"/>
            </a:endParaRPr>
          </a:p>
          <a:p>
            <a:pPr marL="39688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Arial Bold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47913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297</Words>
  <Application>Microsoft Office PowerPoint</Application>
  <PresentationFormat>On-screen Show (16:9)</PresentationFormat>
  <Paragraphs>122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Bold</vt:lpstr>
      <vt:lpstr>Calibri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PK</dc:creator>
  <cp:lastModifiedBy>Stephen Guiwits PR</cp:lastModifiedBy>
  <cp:revision>18</cp:revision>
  <dcterms:created xsi:type="dcterms:W3CDTF">2015-03-10T12:14:06Z</dcterms:created>
  <dcterms:modified xsi:type="dcterms:W3CDTF">2018-03-20T20:49:44Z</dcterms:modified>
</cp:coreProperties>
</file>