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4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32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2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029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04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54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2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902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31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499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058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64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C5457-5E6F-6340-8E96-1C5B94E4FD3C}" type="datetimeFigureOut">
              <a:rPr lang="en-US" smtClean="0"/>
              <a:t>3/16/18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85284-C94C-6943-8D2C-AD201667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59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w.logo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4937" y="0"/>
            <a:ext cx="3678441" cy="31435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4742"/>
            <a:ext cx="7772400" cy="1470025"/>
          </a:xfrm>
        </p:spPr>
        <p:txBody>
          <a:bodyPr/>
          <a:lstStyle/>
          <a:p>
            <a:r>
              <a:rPr lang="en-US" dirty="0" smtClean="0"/>
              <a:t>Tuning Earthworm’s Binder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NetOps</a:t>
            </a:r>
            <a:r>
              <a:rPr lang="en-US" dirty="0" smtClean="0"/>
              <a:t> VIII Seattle, Washington</a:t>
            </a:r>
          </a:p>
          <a:p>
            <a:r>
              <a:rPr lang="en-US" dirty="0" smtClean="0"/>
              <a:t>March 20-21, 2018</a:t>
            </a:r>
          </a:p>
          <a:p>
            <a:r>
              <a:rPr lang="en-US" dirty="0" smtClean="0"/>
              <a:t>Paul Friberg </a:t>
            </a:r>
            <a:endParaRPr lang="en-US" dirty="0"/>
          </a:p>
        </p:txBody>
      </p:sp>
      <p:pic>
        <p:nvPicPr>
          <p:cNvPr id="4" name="Picture 3" descr="logo_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730" y="5638800"/>
            <a:ext cx="1775642" cy="1074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633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&amp; How to tune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stations being added in.</a:t>
            </a:r>
          </a:p>
          <a:p>
            <a:r>
              <a:rPr lang="en-US" dirty="0" smtClean="0"/>
              <a:t>Edge case event that causes problems (missed, split events, or bad initial location).</a:t>
            </a:r>
          </a:p>
          <a:p>
            <a:r>
              <a:rPr lang="en-US" dirty="0" smtClean="0"/>
              <a:t>Save all picks from the binder_ew log.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putpick</a:t>
            </a:r>
            <a:r>
              <a:rPr lang="en-US" dirty="0" smtClean="0"/>
              <a:t> module for playback (no need to simulate picks more than once unless tuning picker)! NEW </a:t>
            </a:r>
            <a:r>
              <a:rPr lang="en-US" dirty="0" err="1" smtClean="0"/>
              <a:t>ringplayer</a:t>
            </a:r>
            <a:r>
              <a:rPr lang="en-US" dirty="0" smtClean="0"/>
              <a:t> modules coming in Earthworm v7.10 (in AQMS now).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187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Developments in Binder since 2009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Multiple phases from a single station can be handled now.</a:t>
            </a:r>
          </a:p>
          <a:p>
            <a:r>
              <a:rPr lang="en-US" dirty="0" smtClean="0"/>
              <a:t>More logic for handling horizontals (S phases)</a:t>
            </a:r>
          </a:p>
          <a:p>
            <a:r>
              <a:rPr lang="en-US" dirty="0" smtClean="0"/>
              <a:t>Smarter selection of picks (</a:t>
            </a:r>
            <a:r>
              <a:rPr lang="en-US" dirty="0" err="1" smtClean="0"/>
              <a:t>pkfilter</a:t>
            </a:r>
            <a:r>
              <a:rPr lang="en-US" dirty="0" smtClean="0"/>
              <a:t> made </a:t>
            </a:r>
            <a:r>
              <a:rPr lang="en-US" dirty="0" err="1" smtClean="0"/>
              <a:t>superflous</a:t>
            </a:r>
            <a:r>
              <a:rPr lang="en-US" dirty="0" smtClean="0"/>
              <a:t>) – throw all your picks at it.</a:t>
            </a:r>
          </a:p>
          <a:p>
            <a:r>
              <a:rPr lang="en-US" dirty="0" smtClean="0"/>
              <a:t>Amplitude information can be used on S selection.</a:t>
            </a:r>
          </a:p>
          <a:p>
            <a:r>
              <a:rPr lang="en-US" dirty="0" smtClean="0"/>
              <a:t>Split event handling (blackout distance and time for nucleation)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507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Parameters to focus on: Nucleation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r</a:t>
            </a:r>
            <a:r>
              <a:rPr lang="en-US" b="1" dirty="0" err="1" smtClean="0"/>
              <a:t>stack</a:t>
            </a:r>
            <a:r>
              <a:rPr lang="en-US" dirty="0" smtClean="0"/>
              <a:t> – the size of the grid in km around the nucleating phase.</a:t>
            </a:r>
          </a:p>
          <a:p>
            <a:r>
              <a:rPr lang="en-US" b="1" dirty="0"/>
              <a:t>s</a:t>
            </a:r>
            <a:r>
              <a:rPr lang="en-US" b="1" dirty="0" smtClean="0"/>
              <a:t>tack</a:t>
            </a:r>
            <a:r>
              <a:rPr lang="en-US" dirty="0" smtClean="0"/>
              <a:t> – how many picks do we look back</a:t>
            </a:r>
          </a:p>
          <a:p>
            <a:r>
              <a:rPr lang="en-US" b="1" dirty="0" err="1"/>
              <a:t>g</a:t>
            </a:r>
            <a:r>
              <a:rPr lang="en-US" b="1" dirty="0" err="1" smtClean="0"/>
              <a:t>rid_wt</a:t>
            </a:r>
            <a:r>
              <a:rPr lang="en-US" dirty="0" smtClean="0"/>
              <a:t> – how do you weight different quality phases in the nucleation</a:t>
            </a:r>
          </a:p>
          <a:p>
            <a:r>
              <a:rPr lang="en-US" b="1" dirty="0"/>
              <a:t>t</a:t>
            </a:r>
            <a:r>
              <a:rPr lang="en-US" b="1" dirty="0" smtClean="0"/>
              <a:t>hresh</a:t>
            </a:r>
            <a:r>
              <a:rPr lang="en-US" dirty="0" smtClean="0"/>
              <a:t> – maximum grid hit counts to trigger a nucleation</a:t>
            </a:r>
          </a:p>
          <a:p>
            <a:r>
              <a:rPr lang="en-US" b="1" dirty="0"/>
              <a:t>f</a:t>
            </a:r>
            <a:r>
              <a:rPr lang="en-US" b="1" dirty="0" smtClean="0"/>
              <a:t>ocus</a:t>
            </a:r>
            <a:r>
              <a:rPr lang="en-US" dirty="0" smtClean="0"/>
              <a:t> – tightness of clustering of max grid hits.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364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Parameters to focus on: Association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err="1"/>
              <a:t>t</a:t>
            </a:r>
            <a:r>
              <a:rPr lang="en-US" dirty="0" err="1" smtClean="0"/>
              <a:t>_diff</a:t>
            </a:r>
            <a:r>
              <a:rPr lang="en-US" dirty="0" smtClean="0"/>
              <a:t> – Time filter – min/max time for picks after OT.</a:t>
            </a:r>
          </a:p>
          <a:p>
            <a:r>
              <a:rPr lang="en-US" dirty="0" err="1" smtClean="0"/>
              <a:t>rAvg_Factor</a:t>
            </a:r>
            <a:r>
              <a:rPr lang="en-US" dirty="0" smtClean="0"/>
              <a:t> – </a:t>
            </a:r>
            <a:r>
              <a:rPr lang="en-US" dirty="0"/>
              <a:t>D</a:t>
            </a:r>
            <a:r>
              <a:rPr lang="en-US" dirty="0" smtClean="0"/>
              <a:t>istance filter based on </a:t>
            </a:r>
            <a:r>
              <a:rPr lang="en-US" dirty="0" err="1" smtClean="0"/>
              <a:t>rAvg</a:t>
            </a:r>
            <a:r>
              <a:rPr lang="en-US" dirty="0" smtClean="0"/>
              <a:t> (average distance to stations associated so far)</a:t>
            </a:r>
          </a:p>
          <a:p>
            <a:r>
              <a:rPr lang="en-US" dirty="0"/>
              <a:t>t</a:t>
            </a:r>
            <a:r>
              <a:rPr lang="en-US" dirty="0" smtClean="0"/>
              <a:t>aper and </a:t>
            </a:r>
            <a:r>
              <a:rPr lang="en-US" dirty="0" err="1" smtClean="0"/>
              <a:t>taper_OT</a:t>
            </a:r>
            <a:r>
              <a:rPr lang="en-US" dirty="0" smtClean="0"/>
              <a:t> – residual tolerance adjustments based on distance to epicenter and the quality of the hypocenter.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422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Recent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802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300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5482</TotalTime>
  <Words>265</Words>
  <Application>Microsoft Macintosh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Tuning Earthworm’s Binder</vt:lpstr>
      <vt:lpstr>When &amp; How to tune</vt:lpstr>
      <vt:lpstr>Developments in Binder since 2009</vt:lpstr>
      <vt:lpstr>Parameters to focus on: Nucleation</vt:lpstr>
      <vt:lpstr>Parameters to focus on: Association</vt:lpstr>
      <vt:lpstr>Recent Case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Tuning Earthworm’s Binder</dc:title>
  <dc:creator>Paul Friberg</dc:creator>
  <cp:lastModifiedBy>Paul Friberg</cp:lastModifiedBy>
  <cp:revision>7</cp:revision>
  <dcterms:created xsi:type="dcterms:W3CDTF">2018-03-16T23:02:58Z</dcterms:created>
  <dcterms:modified xsi:type="dcterms:W3CDTF">2018-03-20T18:25:24Z</dcterms:modified>
</cp:coreProperties>
</file>