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5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2507"/>
            <a:ext cx="7772400" cy="1470025"/>
          </a:xfrm>
        </p:spPr>
        <p:txBody>
          <a:bodyPr/>
          <a:lstStyle/>
          <a:p>
            <a:r>
              <a:rPr lang="en-US" dirty="0" smtClean="0"/>
              <a:t>AQMS CMS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NetOps</a:t>
            </a:r>
            <a:r>
              <a:rPr lang="en-US" dirty="0" smtClean="0"/>
              <a:t> VIII Seattle, Washington</a:t>
            </a:r>
          </a:p>
          <a:p>
            <a:r>
              <a:rPr lang="en-US" dirty="0" smtClean="0"/>
              <a:t>March 20-21, 2018</a:t>
            </a:r>
          </a:p>
          <a:p>
            <a:r>
              <a:rPr lang="en-US" dirty="0" smtClean="0"/>
              <a:t>Paul Friberg </a:t>
            </a:r>
            <a:endParaRPr lang="en-US" dirty="0"/>
          </a:p>
        </p:txBody>
      </p:sp>
      <p:pic>
        <p:nvPicPr>
          <p:cNvPr id="4" name="Picture 3" descr="logo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730" y="5638800"/>
            <a:ext cx="1775642" cy="1074227"/>
          </a:xfrm>
          <a:prstGeom prst="rect">
            <a:avLst/>
          </a:prstGeom>
        </p:spPr>
      </p:pic>
      <p:pic>
        <p:nvPicPr>
          <p:cNvPr id="6" name="Picture 5" descr="AQMS_RT_block_di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30614"/>
            <a:ext cx="2587914" cy="2375647"/>
          </a:xfrm>
          <a:prstGeom prst="rect">
            <a:avLst/>
          </a:prstGeom>
        </p:spPr>
      </p:pic>
      <p:pic>
        <p:nvPicPr>
          <p:cNvPr id="7" name="Picture 6" descr="AQMS_alarm_dia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29" y="2073395"/>
            <a:ext cx="5543594" cy="181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3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CMS: What?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53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What:</a:t>
            </a:r>
          </a:p>
          <a:p>
            <a:r>
              <a:rPr lang="en-US" dirty="0" smtClean="0"/>
              <a:t>CMS is a messaging system used between AQMS applications (</a:t>
            </a:r>
            <a:r>
              <a:rPr lang="en-US" dirty="0" err="1" smtClean="0"/>
              <a:t>ec</a:t>
            </a:r>
            <a:r>
              <a:rPr lang="en-US" dirty="0" smtClean="0"/>
              <a:t>, </a:t>
            </a:r>
            <a:r>
              <a:rPr lang="en-US" dirty="0" err="1" smtClean="0"/>
              <a:t>tc</a:t>
            </a:r>
            <a:r>
              <a:rPr lang="en-US" dirty="0" smtClean="0"/>
              <a:t>, trig2db, </a:t>
            </a:r>
            <a:r>
              <a:rPr lang="en-US" dirty="0" err="1" smtClean="0"/>
              <a:t>ampgen</a:t>
            </a:r>
            <a:r>
              <a:rPr lang="en-US" dirty="0" smtClean="0"/>
              <a:t>, </a:t>
            </a:r>
            <a:r>
              <a:rPr lang="en-US" dirty="0" err="1" smtClean="0"/>
              <a:t>trimag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Transport of XML messages</a:t>
            </a:r>
          </a:p>
          <a:p>
            <a:r>
              <a:rPr lang="en-US" dirty="0" smtClean="0"/>
              <a:t>Lowest layer is CORBA event service, C++/Java API</a:t>
            </a:r>
          </a:p>
          <a:p>
            <a:r>
              <a:rPr lang="en-US" dirty="0" smtClean="0"/>
              <a:t>Uses EIDS – efficient with small messages (&lt; 100kb).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Why:</a:t>
            </a:r>
          </a:p>
          <a:p>
            <a:r>
              <a:rPr lang="en-US" dirty="0" smtClean="0"/>
              <a:t>Networked – </a:t>
            </a:r>
            <a:r>
              <a:rPr lang="en-US" dirty="0" err="1" smtClean="0"/>
              <a:t>Interprocess</a:t>
            </a:r>
            <a:r>
              <a:rPr lang="en-US" dirty="0" smtClean="0"/>
              <a:t> </a:t>
            </a:r>
            <a:r>
              <a:rPr lang="en-US" dirty="0" err="1" smtClean="0"/>
              <a:t>comms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Persistent messages – </a:t>
            </a:r>
            <a:r>
              <a:rPr lang="en-US" dirty="0" err="1" smtClean="0"/>
              <a:t>Talerian</a:t>
            </a:r>
            <a:r>
              <a:rPr lang="en-US" dirty="0" smtClean="0"/>
              <a:t> Smart Sockets</a:t>
            </a:r>
          </a:p>
          <a:p>
            <a:r>
              <a:rPr lang="en-US" dirty="0" smtClean="0"/>
              <a:t>Earthworm messages were not trusted at the time AQMS was developed.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MS_RT_block_di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53" y="236504"/>
            <a:ext cx="7050373" cy="647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0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QMS_alarm_di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9144000" cy="299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5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console logs (</a:t>
            </a:r>
            <a:r>
              <a:rPr lang="en-US" dirty="0" err="1" smtClean="0"/>
              <a:t>conlog</a:t>
            </a:r>
            <a:r>
              <a:rPr lang="en-US" dirty="0" smtClean="0"/>
              <a:t> output).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or remove queue files. These are non EIDS constructs meant to persist messages once delivered.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channel names.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sure Java JVM has enough memory at startup (Java JVM’s cannot grow once started)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1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5478</TotalTime>
  <Words>145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AQMS CMS</vt:lpstr>
      <vt:lpstr>CMS: What? Why?</vt:lpstr>
      <vt:lpstr>PowerPoint Presentation</vt:lpstr>
      <vt:lpstr>PowerPoint Presentation</vt:lpstr>
      <vt:lpstr>Troubleshooting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Earthworm’s Binder</dc:title>
  <dc:creator>Paul Friberg</dc:creator>
  <cp:lastModifiedBy>Paul Friberg</cp:lastModifiedBy>
  <cp:revision>7</cp:revision>
  <dcterms:created xsi:type="dcterms:W3CDTF">2018-03-16T23:02:58Z</dcterms:created>
  <dcterms:modified xsi:type="dcterms:W3CDTF">2018-03-20T18:25:27Z</dcterms:modified>
</cp:coreProperties>
</file>