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D27E0-A47B-A84F-945E-3F196EDE5E59}" type="datetimeFigureOut">
              <a:rPr lang="en-US" smtClean="0"/>
              <a:t>3/20/18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7A871-A375-714C-A99C-6D6E27A3B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95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7A871-A375-714C-A99C-6D6E27A3BF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4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372-4382-8A43-886F-9711274EF734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F8D4-07A8-D344-A7FD-5131848E9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13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372-4382-8A43-886F-9711274EF734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F8D4-07A8-D344-A7FD-5131848E9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9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372-4382-8A43-886F-9711274EF734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F8D4-07A8-D344-A7FD-5131848E9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9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372-4382-8A43-886F-9711274EF734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F8D4-07A8-D344-A7FD-5131848E9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4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372-4382-8A43-886F-9711274EF734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F8D4-07A8-D344-A7FD-5131848E9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53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372-4382-8A43-886F-9711274EF734}" type="datetimeFigureOut">
              <a:rPr lang="en-US" smtClean="0"/>
              <a:t>3/16/18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F8D4-07A8-D344-A7FD-5131848E9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4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372-4382-8A43-886F-9711274EF734}" type="datetimeFigureOut">
              <a:rPr lang="en-US" smtClean="0"/>
              <a:t>3/16/18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F8D4-07A8-D344-A7FD-5131848E9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3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372-4382-8A43-886F-9711274EF734}" type="datetimeFigureOut">
              <a:rPr lang="en-US" smtClean="0"/>
              <a:t>3/16/18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F8D4-07A8-D344-A7FD-5131848E9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38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372-4382-8A43-886F-9711274EF734}" type="datetimeFigureOut">
              <a:rPr lang="en-US" smtClean="0"/>
              <a:t>3/16/18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F8D4-07A8-D344-A7FD-5131848E9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6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372-4382-8A43-886F-9711274EF734}" type="datetimeFigureOut">
              <a:rPr lang="en-US" smtClean="0"/>
              <a:t>3/16/18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F8D4-07A8-D344-A7FD-5131848E9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6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372-4382-8A43-886F-9711274EF734}" type="datetimeFigureOut">
              <a:rPr lang="en-US" smtClean="0"/>
              <a:t>3/16/18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F8D4-07A8-D344-A7FD-5131848E9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F3372-4382-8A43-886F-9711274EF734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DF8D4-07A8-D344-A7FD-5131848E9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/>
          <a:lstStyle/>
          <a:p>
            <a:r>
              <a:rPr lang="en-US" dirty="0" smtClean="0"/>
              <a:t>AQMS Current Status:</a:t>
            </a:r>
            <a:br>
              <a:rPr lang="en-US" dirty="0" smtClean="0"/>
            </a:br>
            <a:r>
              <a:rPr lang="en-US" dirty="0" smtClean="0"/>
              <a:t>where are we now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09900"/>
            <a:ext cx="6400800" cy="1752600"/>
          </a:xfrm>
        </p:spPr>
        <p:txBody>
          <a:bodyPr/>
          <a:lstStyle/>
          <a:p>
            <a:r>
              <a:rPr lang="en-US" dirty="0" err="1" smtClean="0"/>
              <a:t>NetOps</a:t>
            </a:r>
            <a:r>
              <a:rPr lang="en-US" dirty="0" smtClean="0"/>
              <a:t> VIII Seattle, Washington</a:t>
            </a:r>
          </a:p>
          <a:p>
            <a:r>
              <a:rPr lang="en-US" dirty="0" smtClean="0"/>
              <a:t>March 20-21, 2018</a:t>
            </a:r>
          </a:p>
          <a:p>
            <a:r>
              <a:rPr lang="en-US" dirty="0" smtClean="0"/>
              <a:t>Paul Friberg </a:t>
            </a:r>
            <a:endParaRPr lang="en-US" dirty="0"/>
          </a:p>
        </p:txBody>
      </p:sp>
      <p:pic>
        <p:nvPicPr>
          <p:cNvPr id="4" name="Picture 3" descr="logo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730" y="4789370"/>
            <a:ext cx="1775642" cy="1074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309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Outline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</a:p>
          <a:p>
            <a:r>
              <a:rPr lang="en-US" dirty="0" smtClean="0"/>
              <a:t>Current state of RSN’s and AQMS</a:t>
            </a:r>
          </a:p>
          <a:p>
            <a:r>
              <a:rPr lang="en-US" dirty="0" smtClean="0"/>
              <a:t>Issues encountered along the way</a:t>
            </a:r>
          </a:p>
          <a:p>
            <a:r>
              <a:rPr lang="en-US" dirty="0" smtClean="0"/>
              <a:t>Progress in AQMS</a:t>
            </a:r>
          </a:p>
          <a:p>
            <a:r>
              <a:rPr lang="en-US" dirty="0" smtClean="0"/>
              <a:t>Where are we headed?</a:t>
            </a:r>
          </a:p>
        </p:txBody>
      </p:sp>
      <p:pic>
        <p:nvPicPr>
          <p:cNvPr id="4" name="Picture 3" descr="logo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695" y="0"/>
            <a:ext cx="1775642" cy="1074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028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578"/>
            <a:ext cx="8229600" cy="1143000"/>
          </a:xfrm>
        </p:spPr>
        <p:txBody>
          <a:bodyPr/>
          <a:lstStyle/>
          <a:p>
            <a:r>
              <a:rPr lang="en-US" dirty="0" smtClean="0"/>
              <a:t>AQMS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5629"/>
            <a:ext cx="8686800" cy="566577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2005 – 2007  CISN software transitions to AQMS </a:t>
            </a:r>
          </a:p>
          <a:p>
            <a:r>
              <a:rPr lang="en-US" dirty="0" smtClean="0"/>
              <a:t>2008 USGS buys Solaris/SPARC servers for RSNs</a:t>
            </a:r>
          </a:p>
          <a:p>
            <a:r>
              <a:rPr lang="en-US" dirty="0" smtClean="0"/>
              <a:t>2009 HVO is the first RSN operational, EW 7.3, INV</a:t>
            </a:r>
          </a:p>
          <a:p>
            <a:r>
              <a:rPr lang="en-US" dirty="0" smtClean="0"/>
              <a:t>2009 to 2011, PNSN, Utah, CERI, LCSN progressively start using </a:t>
            </a:r>
            <a:r>
              <a:rPr lang="en-US" dirty="0" smtClean="0"/>
              <a:t>AQMS, COSO </a:t>
            </a:r>
            <a:endParaRPr lang="en-US" dirty="0" smtClean="0"/>
          </a:p>
          <a:p>
            <a:r>
              <a:rPr lang="en-US" dirty="0" smtClean="0"/>
              <a:t>2011 ARRA funds get AVO to AQMS</a:t>
            </a:r>
          </a:p>
          <a:p>
            <a:r>
              <a:rPr lang="en-US" dirty="0" smtClean="0"/>
              <a:t>2015 Linux port available, SIS path for </a:t>
            </a:r>
            <a:r>
              <a:rPr lang="en-US" dirty="0" smtClean="0"/>
              <a:t>RSNs, CADWR</a:t>
            </a:r>
            <a:endParaRPr lang="en-US" dirty="0" smtClean="0"/>
          </a:p>
          <a:p>
            <a:r>
              <a:rPr lang="en-US" dirty="0" smtClean="0"/>
              <a:t>2016-17 Linux &amp; Cloud AQMS at Caltech</a:t>
            </a:r>
          </a:p>
          <a:p>
            <a:r>
              <a:rPr lang="en-US" dirty="0" smtClean="0"/>
              <a:t>2017 Postgres port begins,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smtClean="0"/>
              <a:t>non academic user</a:t>
            </a:r>
            <a:endParaRPr lang="en-US" dirty="0" smtClean="0"/>
          </a:p>
          <a:p>
            <a:r>
              <a:rPr lang="en-US" dirty="0" smtClean="0"/>
              <a:t>2018 Postgres, Versioning continues, EW 7.10</a:t>
            </a:r>
          </a:p>
        </p:txBody>
      </p:sp>
    </p:spTree>
    <p:extLst>
      <p:ext uri="{BB962C8B-B14F-4D97-AF65-F5344CB8AC3E}">
        <p14:creationId xmlns:p14="http://schemas.microsoft.com/office/powerpoint/2010/main" val="2042775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pic>
        <p:nvPicPr>
          <p:cNvPr id="4" name="Picture 3" descr="Screen Shot 2018-03-20 at 7.54.3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2400"/>
            <a:ext cx="9144000" cy="399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425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encountered along the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Versioning of AQMS schema is really hard to keep up with (e.g. </a:t>
            </a:r>
            <a:r>
              <a:rPr lang="en-US" dirty="0" err="1" smtClean="0"/>
              <a:t>gtype</a:t>
            </a:r>
            <a:r>
              <a:rPr lang="en-US" dirty="0" smtClean="0"/>
              <a:t>, stored procedures</a:t>
            </a:r>
            <a:r>
              <a:rPr lang="en-US" dirty="0" smtClean="0"/>
              <a:t>).</a:t>
            </a:r>
            <a:endParaRPr lang="en-US" dirty="0" smtClean="0"/>
          </a:p>
          <a:p>
            <a:r>
              <a:rPr lang="en-US" dirty="0" smtClean="0"/>
              <a:t>Oracle is a bitch (upgrades, maintenance, </a:t>
            </a:r>
            <a:r>
              <a:rPr lang="en-US" dirty="0" smtClean="0"/>
              <a:t>cost, replication)</a:t>
            </a:r>
            <a:r>
              <a:rPr lang="en-US" dirty="0" smtClean="0"/>
              <a:t>. Few Oracle experts available.</a:t>
            </a:r>
          </a:p>
          <a:p>
            <a:r>
              <a:rPr lang="en-US" dirty="0" smtClean="0"/>
              <a:t>Metadata is non-trivial to </a:t>
            </a:r>
            <a:r>
              <a:rPr lang="en-US" dirty="0" smtClean="0"/>
              <a:t>maintain, </a:t>
            </a:r>
            <a:r>
              <a:rPr lang="en-US" dirty="0" smtClean="0"/>
              <a:t>especially compiling historical </a:t>
            </a:r>
            <a:r>
              <a:rPr lang="en-US" dirty="0" smtClean="0"/>
              <a:t>versions.</a:t>
            </a:r>
          </a:p>
          <a:p>
            <a:r>
              <a:rPr lang="en-US" dirty="0" smtClean="0"/>
              <a:t>Historical data loading is non-trivial.</a:t>
            </a:r>
            <a:endParaRPr lang="en-US" dirty="0" smtClean="0"/>
          </a:p>
          <a:p>
            <a:r>
              <a:rPr lang="en-US" dirty="0" smtClean="0"/>
              <a:t>Versioning of AQMS software becomes overwhelming with N different branches.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74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in AQMS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Linux </a:t>
            </a:r>
            <a:r>
              <a:rPr lang="en-US" dirty="0" smtClean="0"/>
              <a:t>version</a:t>
            </a:r>
            <a:endParaRPr lang="en-US" dirty="0" smtClean="0"/>
          </a:p>
          <a:p>
            <a:r>
              <a:rPr lang="en-US" dirty="0" smtClean="0"/>
              <a:t>Cloud </a:t>
            </a:r>
            <a:r>
              <a:rPr lang="en-US" dirty="0" smtClean="0"/>
              <a:t>experience at Caltech, VM’s at HVO/AVO/Caltech</a:t>
            </a:r>
            <a:endParaRPr lang="en-US" dirty="0" smtClean="0"/>
          </a:p>
          <a:p>
            <a:r>
              <a:rPr lang="en-US" dirty="0" smtClean="0"/>
              <a:t>Improvements in Earthworm V7.10 </a:t>
            </a:r>
            <a:r>
              <a:rPr lang="en-US" dirty="0" smtClean="0"/>
              <a:t>coming</a:t>
            </a:r>
          </a:p>
          <a:p>
            <a:r>
              <a:rPr lang="en-US" dirty="0" smtClean="0"/>
              <a:t>Versioning and eventually moving to </a:t>
            </a:r>
            <a:r>
              <a:rPr lang="en-US" dirty="0" err="1" smtClean="0"/>
              <a:t>github</a:t>
            </a:r>
            <a:endParaRPr lang="en-US" dirty="0" smtClean="0"/>
          </a:p>
          <a:p>
            <a:r>
              <a:rPr lang="en-US" dirty="0" smtClean="0"/>
              <a:t>Streamlining EW to AQMS connection.</a:t>
            </a:r>
          </a:p>
          <a:p>
            <a:r>
              <a:rPr lang="en-US" dirty="0" smtClean="0"/>
              <a:t>Postgres in production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065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22858" y="1615031"/>
            <a:ext cx="524944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200" dirty="0" smtClean="0"/>
              <a:t>All running on Cloud or VM’s on-site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Open Source OS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GitHub repo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Versioned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Secure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Backed up offsite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More bells and whistles….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22049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5511</TotalTime>
  <Words>274</Words>
  <Application>Microsoft Macintosh PowerPoint</Application>
  <PresentationFormat>On-screen Show (4:3)</PresentationFormat>
  <Paragraphs>43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AQMS Current Status: where are we now</vt:lpstr>
      <vt:lpstr>Talk Outline </vt:lpstr>
      <vt:lpstr>AQMS Timeline</vt:lpstr>
      <vt:lpstr>Current Status</vt:lpstr>
      <vt:lpstr>Issues encountered along the way</vt:lpstr>
      <vt:lpstr>Progress in AQMS</vt:lpstr>
      <vt:lpstr>The Future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AQMS, where are we now</dc:title>
  <dc:creator>Paul Friberg</dc:creator>
  <cp:lastModifiedBy>Paul Friberg</cp:lastModifiedBy>
  <cp:revision>17</cp:revision>
  <dcterms:created xsi:type="dcterms:W3CDTF">2018-03-16T22:35:13Z</dcterms:created>
  <dcterms:modified xsi:type="dcterms:W3CDTF">2018-03-20T18:27:43Z</dcterms:modified>
</cp:coreProperties>
</file>