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32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2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2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0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54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2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0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1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9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5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6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9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6269" y="721198"/>
            <a:ext cx="7772400" cy="1470025"/>
          </a:xfrm>
        </p:spPr>
        <p:txBody>
          <a:bodyPr/>
          <a:lstStyle/>
          <a:p>
            <a:r>
              <a:rPr lang="en-US" dirty="0" smtClean="0"/>
              <a:t>AQMS and PDL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NetOps</a:t>
            </a:r>
            <a:r>
              <a:rPr lang="en-US" dirty="0" smtClean="0"/>
              <a:t> VIII Seattle, Washington</a:t>
            </a:r>
          </a:p>
          <a:p>
            <a:r>
              <a:rPr lang="en-US" dirty="0" smtClean="0"/>
              <a:t>March 20-21, 2018</a:t>
            </a:r>
          </a:p>
          <a:p>
            <a:r>
              <a:rPr lang="en-US" dirty="0" smtClean="0"/>
              <a:t>Paul Friberg </a:t>
            </a:r>
            <a:endParaRPr lang="en-US" dirty="0"/>
          </a:p>
        </p:txBody>
      </p:sp>
      <p:pic>
        <p:nvPicPr>
          <p:cNvPr id="4" name="Picture 3" descr="logo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730" y="5638800"/>
            <a:ext cx="1775642" cy="1074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633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AQMS into PDL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UNASSOCIATED AMPLITUDES – NSMP XML – Perl module db2nsmp_xml – ONLY USER IS NEIC (at this time)</a:t>
            </a:r>
          </a:p>
          <a:p>
            <a:r>
              <a:rPr lang="en-US" dirty="0" smtClean="0"/>
              <a:t>ORIGINS &amp; PHASES – </a:t>
            </a:r>
            <a:r>
              <a:rPr lang="en-US" dirty="0" err="1" smtClean="0"/>
              <a:t>qml</a:t>
            </a:r>
            <a:r>
              <a:rPr lang="en-US" dirty="0" smtClean="0"/>
              <a:t> – Perl module by Pete Lombard that all RSN’s use.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187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PDL </a:t>
            </a:r>
            <a:r>
              <a:rPr lang="en-US" dirty="0" smtClean="0"/>
              <a:t>into AQMS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NOTHING YET, BUT DESIRED:</a:t>
            </a:r>
          </a:p>
          <a:p>
            <a:r>
              <a:rPr lang="en-US" dirty="0" smtClean="0"/>
              <a:t>UNASSOCIATED AMPLITUDES – NSMP XML</a:t>
            </a:r>
          </a:p>
          <a:p>
            <a:r>
              <a:rPr lang="en-US" dirty="0" smtClean="0"/>
              <a:t>ORIGINS (</a:t>
            </a:r>
            <a:r>
              <a:rPr lang="en-US" dirty="0" err="1" smtClean="0"/>
              <a:t>Mags</a:t>
            </a:r>
            <a:r>
              <a:rPr lang="en-US" dirty="0" smtClean="0"/>
              <a:t>) but Phases? - QuakeML</a:t>
            </a:r>
          </a:p>
          <a:p>
            <a:r>
              <a:rPr lang="en-US" dirty="0" smtClean="0"/>
              <a:t>EEW ORIGINS – FORMAT?</a:t>
            </a:r>
            <a:endParaRPr lang="en-US" dirty="0"/>
          </a:p>
          <a:p>
            <a:r>
              <a:rPr lang="en-US" dirty="0" smtClean="0"/>
              <a:t>UNASSOCIATED PHASES (not a product yet)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618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5123</TotalTime>
  <Words>90</Words>
  <Application>Microsoft Macintosh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AQMS and PDL</vt:lpstr>
      <vt:lpstr>AQMS into PDL</vt:lpstr>
      <vt:lpstr>PDL into AQMS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Tuning Earthworm’s Binder</dc:title>
  <dc:creator>Paul Friberg</dc:creator>
  <cp:lastModifiedBy>Paul Friberg</cp:lastModifiedBy>
  <cp:revision>5</cp:revision>
  <dcterms:created xsi:type="dcterms:W3CDTF">2018-03-16T23:02:58Z</dcterms:created>
  <dcterms:modified xsi:type="dcterms:W3CDTF">2018-03-20T12:34:38Z</dcterms:modified>
</cp:coreProperties>
</file>