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5" autoAdjust="0"/>
  </p:normalViewPr>
  <p:slideViewPr>
    <p:cSldViewPr snapToGrid="0" snapToObjects="1">
      <p:cViewPr>
        <p:scale>
          <a:sx n="76" d="100"/>
          <a:sy n="76" d="100"/>
        </p:scale>
        <p:origin x="-123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2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5457-5E6F-6340-8E96-1C5B94E4FD3C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5284-C94C-6943-8D2C-AD201667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w.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7" y="0"/>
            <a:ext cx="3678441" cy="31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4742"/>
            <a:ext cx="7772400" cy="1470025"/>
          </a:xfrm>
        </p:spPr>
        <p:txBody>
          <a:bodyPr/>
          <a:lstStyle/>
          <a:p>
            <a:r>
              <a:rPr lang="en-US" dirty="0" smtClean="0"/>
              <a:t>Earthworm 7.10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NetOps</a:t>
            </a:r>
            <a:r>
              <a:rPr lang="en-US" dirty="0" smtClean="0"/>
              <a:t> VIII Seattle, Washington</a:t>
            </a:r>
          </a:p>
          <a:p>
            <a:r>
              <a:rPr lang="en-US" dirty="0" smtClean="0"/>
              <a:t>March 20-21, 2018</a:t>
            </a:r>
          </a:p>
          <a:p>
            <a:r>
              <a:rPr lang="en-US" dirty="0" smtClean="0"/>
              <a:t>Paul Friberg </a:t>
            </a:r>
            <a:endParaRPr lang="en-US" dirty="0"/>
          </a:p>
        </p:txBody>
      </p:sp>
      <p:pic>
        <p:nvPicPr>
          <p:cNvPr id="4" name="Picture 3" descr="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30" y="5638800"/>
            <a:ext cx="1775642" cy="10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 7.10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067"/>
            <a:ext cx="8229600" cy="5420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7.9 was released in October of 2016</a:t>
            </a:r>
          </a:p>
          <a:p>
            <a:r>
              <a:rPr lang="en-US" dirty="0" smtClean="0"/>
              <a:t>7.10 coming in 	Q2 2018 – 25 years old!</a:t>
            </a:r>
            <a:endParaRPr lang="en-US" dirty="0" smtClean="0"/>
          </a:p>
          <a:p>
            <a:r>
              <a:rPr lang="en-US" dirty="0" smtClean="0"/>
              <a:t>Still compiles on:</a:t>
            </a:r>
          </a:p>
          <a:p>
            <a:pPr lvl="1"/>
            <a:r>
              <a:rPr lang="en-US" dirty="0" smtClean="0"/>
              <a:t> Mac OS X 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Solaris</a:t>
            </a:r>
          </a:p>
          <a:p>
            <a:pPr lvl="1"/>
            <a:r>
              <a:rPr lang="en-US" dirty="0" smtClean="0"/>
              <a:t>Windows 7/10</a:t>
            </a:r>
          </a:p>
          <a:p>
            <a:r>
              <a:rPr lang="en-US" dirty="0" smtClean="0"/>
              <a:t>Still 100% open source</a:t>
            </a:r>
          </a:p>
          <a:p>
            <a:r>
              <a:rPr lang="en-US" dirty="0" smtClean="0"/>
              <a:t>Documentation still moving forwards, but using HTML as the primary format.</a:t>
            </a:r>
          </a:p>
          <a:p>
            <a:r>
              <a:rPr lang="en-US" dirty="0" smtClean="0"/>
              <a:t>Many bug fixes!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Newest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17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eqmaxel</a:t>
            </a:r>
            <a:r>
              <a:rPr lang="en-US" dirty="0" smtClean="0"/>
              <a:t> – Maximum Likelihood Estimator (MLE) location engine – robust for small numbers of stations and distinguishing in versus out of network events.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Dover_all_phas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92" y="2796462"/>
            <a:ext cx="2599470" cy="3678578"/>
          </a:xfrm>
          <a:prstGeom prst="rect">
            <a:avLst/>
          </a:prstGeom>
        </p:spPr>
      </p:pic>
      <p:pic>
        <p:nvPicPr>
          <p:cNvPr id="5" name="Picture 4" descr="Antero_15phas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03" y="2833729"/>
            <a:ext cx="2573136" cy="3641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4047" y="6399955"/>
            <a:ext cx="255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Dover Delaware Regional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040" y="6325358"/>
            <a:ext cx="437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Hydraulic Fracture induced Earthquake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6577" y="5113523"/>
            <a:ext cx="72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440" y="5113523"/>
            <a:ext cx="116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18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in </a:t>
            </a:r>
            <a:r>
              <a:rPr lang="en-US" dirty="0" smtClean="0"/>
              <a:t>EW 7.10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64 and 32 bit compilation modes</a:t>
            </a:r>
          </a:p>
          <a:p>
            <a:r>
              <a:rPr lang="en-US" dirty="0" smtClean="0"/>
              <a:t>IPV6 now handled (in addition to IPV4)!!!</a:t>
            </a:r>
            <a:endParaRPr lang="en-US" dirty="0" smtClean="0"/>
          </a:p>
          <a:p>
            <a:r>
              <a:rPr lang="en-US" b="1" dirty="0"/>
              <a:t>b</a:t>
            </a:r>
            <a:r>
              <a:rPr lang="en-US" b="1" dirty="0" smtClean="0"/>
              <a:t>inder_ew</a:t>
            </a:r>
            <a:r>
              <a:rPr lang="en-US" dirty="0" smtClean="0"/>
              <a:t> can now handle finer grids for very tight networks.</a:t>
            </a:r>
          </a:p>
          <a:p>
            <a:r>
              <a:rPr lang="en-US" b="1" dirty="0" err="1" smtClean="0"/>
              <a:t>pick_gm</a:t>
            </a:r>
            <a:r>
              <a:rPr lang="en-US" dirty="0" smtClean="0"/>
              <a:t> – real-time ground motion packets (PGA, PGV, PGD) – think rad2!</a:t>
            </a:r>
          </a:p>
          <a:p>
            <a:r>
              <a:rPr lang="en-US" b="1" dirty="0" err="1" smtClean="0"/>
              <a:t>pick_ffp</a:t>
            </a:r>
            <a:r>
              <a:rPr lang="en-US" dirty="0" smtClean="0"/>
              <a:t> – EEW picker based on Pick 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0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in </a:t>
            </a:r>
            <a:r>
              <a:rPr lang="en-US" dirty="0" smtClean="0"/>
              <a:t>EW 7.10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and </a:t>
            </a:r>
            <a:r>
              <a:rPr lang="en-US" dirty="0" smtClean="0"/>
              <a:t>upgrades </a:t>
            </a:r>
            <a:r>
              <a:rPr lang="en-US" dirty="0" smtClean="0"/>
              <a:t>to </a:t>
            </a:r>
            <a:r>
              <a:rPr lang="en-US" b="1" dirty="0" smtClean="0"/>
              <a:t>decimate</a:t>
            </a:r>
            <a:r>
              <a:rPr lang="en-US" dirty="0" smtClean="0"/>
              <a:t>, </a:t>
            </a:r>
            <a:r>
              <a:rPr lang="en-US" b="1" dirty="0" smtClean="0"/>
              <a:t>localmag</a:t>
            </a:r>
            <a:r>
              <a:rPr lang="en-US" dirty="0" smtClean="0"/>
              <a:t>, </a:t>
            </a:r>
            <a:r>
              <a:rPr lang="en-US" b="1" dirty="0" smtClean="0"/>
              <a:t>gmew</a:t>
            </a:r>
            <a:r>
              <a:rPr lang="en-US" dirty="0" smtClean="0"/>
              <a:t>, </a:t>
            </a:r>
            <a:r>
              <a:rPr lang="en-US" b="1" dirty="0" smtClean="0"/>
              <a:t>ewthresh</a:t>
            </a:r>
            <a:r>
              <a:rPr lang="en-US" dirty="0" smtClean="0"/>
              <a:t>, </a:t>
            </a:r>
            <a:r>
              <a:rPr lang="en-US" b="1" dirty="0" smtClean="0"/>
              <a:t>ew2rsam</a:t>
            </a:r>
            <a:r>
              <a:rPr lang="en-US" dirty="0" smtClean="0"/>
              <a:t>, </a:t>
            </a:r>
            <a:r>
              <a:rPr lang="en-US" b="1" dirty="0" smtClean="0"/>
              <a:t>ms2tank</a:t>
            </a:r>
            <a:r>
              <a:rPr lang="en-US" dirty="0" smtClean="0"/>
              <a:t>, </a:t>
            </a:r>
            <a:r>
              <a:rPr lang="en-US" b="1" dirty="0" smtClean="0"/>
              <a:t>scream2ew</a:t>
            </a:r>
            <a:r>
              <a:rPr lang="en-US" dirty="0" smtClean="0"/>
              <a:t>, </a:t>
            </a:r>
            <a:r>
              <a:rPr lang="en-US" b="1" dirty="0" err="1" smtClean="0"/>
              <a:t>nmxptool</a:t>
            </a:r>
            <a:r>
              <a:rPr lang="en-US" dirty="0" smtClean="0"/>
              <a:t>, </a:t>
            </a:r>
            <a:r>
              <a:rPr lang="en-US" b="1" dirty="0" smtClean="0"/>
              <a:t>slink2ew, waveman2disk,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sniffwave</a:t>
            </a:r>
            <a:endParaRPr lang="en-US" b="1" dirty="0" smtClean="0"/>
          </a:p>
          <a:p>
            <a:r>
              <a:rPr lang="en-US" dirty="0" smtClean="0"/>
              <a:t>Convenience inclusions: Winston &amp; SWARM</a:t>
            </a:r>
            <a:endParaRPr lang="en-US" dirty="0"/>
          </a:p>
          <a:p>
            <a:r>
              <a:rPr lang="en-US" b="1" dirty="0" smtClean="0"/>
              <a:t>Example: slink2ew</a:t>
            </a:r>
            <a:r>
              <a:rPr lang="en-US" dirty="0" smtClean="0"/>
              <a:t> can now output </a:t>
            </a:r>
            <a:r>
              <a:rPr lang="en-US" i="1" dirty="0" err="1" smtClean="0"/>
              <a:t>miniSEED</a:t>
            </a:r>
            <a:r>
              <a:rPr lang="en-US" dirty="0" smtClean="0"/>
              <a:t> </a:t>
            </a:r>
            <a:r>
              <a:rPr lang="en-US" dirty="0" smtClean="0"/>
              <a:t>directly </a:t>
            </a:r>
            <a:r>
              <a:rPr lang="en-US" dirty="0" smtClean="0"/>
              <a:t>into a ring for archiving, export/import.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2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forward 7.11, </a:t>
            </a:r>
            <a:r>
              <a:rPr lang="en-US" dirty="0" smtClean="0"/>
              <a:t>8.0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pickers (Kurtosis, </a:t>
            </a:r>
            <a:r>
              <a:rPr lang="en-US" dirty="0" err="1" smtClean="0"/>
              <a:t>AutoRegressive</a:t>
            </a:r>
            <a:r>
              <a:rPr lang="en-US" dirty="0" smtClean="0"/>
              <a:t>, </a:t>
            </a:r>
            <a:r>
              <a:rPr lang="en-US" dirty="0" err="1" smtClean="0"/>
              <a:t>Erol</a:t>
            </a:r>
            <a:r>
              <a:rPr lang="en-US" dirty="0" smtClean="0"/>
              <a:t> </a:t>
            </a:r>
            <a:r>
              <a:rPr lang="en-US" dirty="0" err="1" smtClean="0"/>
              <a:t>Kalkan’s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PRISM integration – COSMOS format output</a:t>
            </a:r>
          </a:p>
          <a:p>
            <a:r>
              <a:rPr lang="en-US" dirty="0"/>
              <a:t>b</a:t>
            </a:r>
            <a:r>
              <a:rPr lang="en-US" dirty="0" smtClean="0"/>
              <a:t>inder_ew able to accept initial locations from other sources</a:t>
            </a:r>
          </a:p>
          <a:p>
            <a:r>
              <a:rPr lang="en-US" dirty="0" smtClean="0"/>
              <a:t>Postgres &amp; AQMS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3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213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Earthworm 7.10</vt:lpstr>
      <vt:lpstr>EW 7.10</vt:lpstr>
      <vt:lpstr>Newest Modules</vt:lpstr>
      <vt:lpstr>Developments in EW 7.10</vt:lpstr>
      <vt:lpstr>Developments in EW 7.10</vt:lpstr>
      <vt:lpstr>Moving forward 7.11, 8.0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Earthworm’s Binder</dc:title>
  <dc:creator>Paul Friberg</dc:creator>
  <cp:lastModifiedBy>Paul Friberg</cp:lastModifiedBy>
  <cp:revision>21</cp:revision>
  <dcterms:created xsi:type="dcterms:W3CDTF">2018-03-16T23:02:58Z</dcterms:created>
  <dcterms:modified xsi:type="dcterms:W3CDTF">2018-03-21T19:44:49Z</dcterms:modified>
</cp:coreProperties>
</file>